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4" r:id="rId4"/>
    <p:sldId id="265" r:id="rId5"/>
    <p:sldId id="266" r:id="rId6"/>
    <p:sldId id="267" r:id="rId7"/>
    <p:sldId id="273" r:id="rId8"/>
    <p:sldId id="274" r:id="rId9"/>
    <p:sldId id="271" r:id="rId10"/>
    <p:sldId id="272" r:id="rId11"/>
    <p:sldId id="275" r:id="rId12"/>
    <p:sldId id="276" r:id="rId13"/>
    <p:sldId id="27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1B2291-944A-4CE6-8F5A-BDB9B30C33F5}" type="datetimeFigureOut">
              <a:rPr lang="en-US" smtClean="0"/>
              <a:t>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1B2291-944A-4CE6-8F5A-BDB9B30C33F5}" type="datetimeFigureOut">
              <a:rPr lang="en-US" smtClean="0"/>
              <a:t>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1B2291-944A-4CE6-8F5A-BDB9B30C33F5}" type="datetimeFigureOut">
              <a:rPr lang="en-US" smtClean="0"/>
              <a:t>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96712C29-4A8F-417B-9B0A-B90F1D8B6CB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1B2291-944A-4CE6-8F5A-BDB9B30C33F5}" type="datetimeFigureOut">
              <a:rPr lang="en-US" smtClean="0"/>
              <a:t>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B2291-944A-4CE6-8F5A-BDB9B30C33F5}" type="datetimeFigureOut">
              <a:rPr lang="en-US" smtClean="0"/>
              <a:t>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1B2291-944A-4CE6-8F5A-BDB9B30C33F5}" type="datetimeFigureOut">
              <a:rPr lang="en-US" smtClean="0"/>
              <a:t>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1B2291-944A-4CE6-8F5A-BDB9B30C33F5}" type="datetimeFigureOut">
              <a:rPr lang="en-US" smtClean="0"/>
              <a:t>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1B2291-944A-4CE6-8F5A-BDB9B30C33F5}" type="datetimeFigureOut">
              <a:rPr lang="en-US" smtClean="0"/>
              <a:t>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B2291-944A-4CE6-8F5A-BDB9B30C33F5}" type="datetimeFigureOut">
              <a:rPr lang="en-US" smtClean="0"/>
              <a:t>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B2291-944A-4CE6-8F5A-BDB9B30C33F5}" type="datetimeFigureOut">
              <a:rPr lang="en-US" smtClean="0"/>
              <a:t>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B2291-944A-4CE6-8F5A-BDB9B30C33F5}" type="datetimeFigureOut">
              <a:rPr lang="en-US" smtClean="0"/>
              <a:t>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7594-5FEB-4B18-BBD6-6CAA2A310DD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B2291-944A-4CE6-8F5A-BDB9B30C33F5}" type="datetimeFigureOut">
              <a:rPr lang="en-US" smtClean="0"/>
              <a:t>8/11/2020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7594-5FEB-4B18-BBD6-6CAA2A310DD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mailto:hefzul65@yahoo.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NUL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4000" b="1"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hy³iv‡óªi </a:t>
            </a:r>
            <a:r>
              <a:rPr kumimoji="0" lang="en-US" sz="4000" b="1"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DËi</a:t>
            </a:r>
            <a:r>
              <a:rPr kumimoji="0" lang="en-US" sz="4000" b="1"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Avjvevgv</a:t>
            </a:r>
            <a:r>
              <a:rPr kumimoji="0" lang="en-US" sz="4000" b="1"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wek¦we`</a:t>
            </a:r>
            <a:r>
              <a:rPr lang="en-US" sz="5400" b="1" dirty="0" err="1">
                <a:solidFill>
                  <a:srgbClr val="D618B2"/>
                </a:solidFill>
                <a:latin typeface="ArhialkhanMJ" pitchFamily="2" charset="0"/>
                <a:cs typeface="ArhialkhanMJ" pitchFamily="2" charset="0"/>
              </a:rPr>
              <a:t>¨</a:t>
            </a:r>
            <a:r>
              <a:rPr kumimoji="0" lang="en-US" sz="4000" b="1"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vj‡qi</a:t>
            </a:r>
            <a:r>
              <a:rPr kumimoji="0" lang="en-US" sz="4000" b="1"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 f~‡</a:t>
            </a:r>
            <a:r>
              <a:rPr kumimoji="0" lang="en-US" sz="4000" b="1"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Mvjwe</a:t>
            </a:r>
            <a:r>
              <a:rPr kumimoji="0" lang="en-US" sz="4000" b="1"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 </a:t>
            </a:r>
            <a:r>
              <a:rPr kumimoji="0" lang="en-US" sz="3600" b="1" i="0" u="none" strike="noStrike" cap="none" normalizeH="0" baseline="0" dirty="0">
                <a:ln>
                  <a:noFill/>
                </a:ln>
                <a:solidFill>
                  <a:schemeClr val="tx1"/>
                </a:solidFill>
                <a:effectLst/>
                <a:latin typeface="Arial" pitchFamily="34" charset="0"/>
                <a:ea typeface="Times New Roman" pitchFamily="18" charset="0"/>
                <a:cs typeface="Arial" pitchFamily="34" charset="0"/>
              </a:rPr>
              <a:t>Lisa Keys-Mathews </a:t>
            </a:r>
            <a:r>
              <a:rPr kumimoji="0" lang="en-US" sz="4000" b="1"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f~‡</a:t>
            </a:r>
            <a:r>
              <a:rPr kumimoji="0" lang="en-US" sz="4000" b="1"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Mv‡ji</a:t>
            </a:r>
            <a:r>
              <a:rPr kumimoji="0" lang="en-US" sz="4000" b="1"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cvuPwU</a:t>
            </a:r>
            <a:r>
              <a:rPr kumimoji="0" lang="en-US" sz="4000" b="1"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RbwcÖq</a:t>
            </a:r>
            <a:r>
              <a:rPr kumimoji="0" lang="en-US" sz="4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000" b="1" i="0" u="none" strike="noStrike" cap="none" normalizeH="0" baseline="0" dirty="0">
                <a:ln>
                  <a:noFill/>
                </a:ln>
                <a:solidFill>
                  <a:srgbClr val="00B0F0"/>
                </a:solidFill>
                <a:effectLst/>
                <a:latin typeface="SabrenaTonnyMJ" pitchFamily="2" charset="0"/>
                <a:ea typeface="Times New Roman" pitchFamily="18" charset="0"/>
                <a:cs typeface="Arial" pitchFamily="34" charset="0"/>
              </a:rPr>
              <a:t>†</a:t>
            </a:r>
            <a:r>
              <a:rPr kumimoji="0" lang="en-US" sz="4000" b="1" i="0" u="none" strike="noStrike" cap="none" normalizeH="0" baseline="0" dirty="0" err="1">
                <a:ln>
                  <a:noFill/>
                </a:ln>
                <a:solidFill>
                  <a:srgbClr val="00B0F0"/>
                </a:solidFill>
                <a:effectLst/>
                <a:latin typeface="SabrenaTonnyMJ" pitchFamily="2" charset="0"/>
                <a:ea typeface="Times New Roman" pitchFamily="18" charset="0"/>
                <a:cs typeface="Arial" pitchFamily="34" charset="0"/>
              </a:rPr>
              <a:t>gŠwjK</a:t>
            </a:r>
            <a:r>
              <a:rPr kumimoji="0" lang="en-US" sz="4000" b="1" i="0" u="none" strike="noStrike" cap="none" normalizeH="0" baseline="0" dirty="0">
                <a:ln>
                  <a:noFill/>
                </a:ln>
                <a:solidFill>
                  <a:srgbClr val="00B0F0"/>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00B0F0"/>
                </a:solidFill>
                <a:effectLst/>
                <a:latin typeface="SabrenaTonnyMJ" pitchFamily="2" charset="0"/>
                <a:ea typeface="Times New Roman" pitchFamily="18" charset="0"/>
                <a:cs typeface="Arial" pitchFamily="34" charset="0"/>
              </a:rPr>
              <a:t>aviYvi</a:t>
            </a:r>
            <a:r>
              <a:rPr kumimoji="0" lang="en-US" sz="4000" b="1" i="0" u="none" strike="noStrike" cap="none" normalizeH="0" baseline="0" dirty="0">
                <a:ln>
                  <a:noFill/>
                </a:ln>
                <a:solidFill>
                  <a:srgbClr val="00B0F0"/>
                </a:solidFill>
                <a:effectLst/>
                <a:latin typeface="SabrenaTonnyMJ" pitchFamily="2" charset="0"/>
                <a:ea typeface="Times New Roman" pitchFamily="18" charset="0"/>
                <a:cs typeface="Arial" pitchFamily="34" charset="0"/>
              </a:rPr>
              <a:t>(</a:t>
            </a:r>
            <a:r>
              <a:rPr kumimoji="0" lang="en-US" sz="3600" b="1" i="0" u="none" strike="noStrike" cap="none" normalizeH="0" baseline="0" dirty="0">
                <a:ln>
                  <a:noFill/>
                </a:ln>
                <a:solidFill>
                  <a:srgbClr val="00B0F0"/>
                </a:solidFill>
                <a:effectLst/>
                <a:latin typeface="Arial" pitchFamily="34" charset="0"/>
                <a:ea typeface="Times New Roman" pitchFamily="18" charset="0"/>
                <a:cs typeface="Arial" pitchFamily="34" charset="0"/>
              </a:rPr>
              <a:t>Theme</a:t>
            </a:r>
            <a:r>
              <a:rPr kumimoji="0" lang="en-US" sz="36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36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D‡j­L</a:t>
            </a:r>
            <a:r>
              <a:rPr kumimoji="0" lang="en-US" sz="4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K‡i‡Qb</a:t>
            </a:r>
            <a:r>
              <a:rPr kumimoji="0" lang="en-US" sz="4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gŠwjK</a:t>
            </a:r>
            <a:r>
              <a:rPr kumimoji="0" lang="en-US" sz="4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aviYv</a:t>
            </a:r>
            <a:r>
              <a:rPr kumimoji="0" lang="en-US" sz="4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0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n‡jv</a:t>
            </a:r>
            <a:r>
              <a:rPr kumimoji="0" lang="en-US" sz="4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a:t>
            </a:r>
            <a:endParaRPr kumimoji="0" lang="en-US" sz="40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K) </a:t>
            </a:r>
            <a:r>
              <a:rPr kumimoji="0" lang="en-US" sz="4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Ae¯’vb</a:t>
            </a:r>
            <a:r>
              <a:rPr kumimoji="0" lang="en-US" sz="4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(Location)</a:t>
            </a:r>
            <a:endParaRPr kumimoji="0" lang="en-US" sz="40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L) ¯’</a:t>
            </a:r>
            <a:r>
              <a:rPr kumimoji="0" lang="en-US" sz="4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vb</a:t>
            </a:r>
            <a:r>
              <a:rPr kumimoji="0" lang="en-US" sz="4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(Place)</a:t>
            </a:r>
            <a:endParaRPr kumimoji="0" lang="en-US" sz="40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M)</a:t>
            </a:r>
            <a:r>
              <a:rPr kumimoji="0" lang="en-US" sz="4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gvbyl-cwi‡ek</a:t>
            </a:r>
            <a:r>
              <a:rPr kumimoji="0" lang="en-US" sz="4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wg_w¯Œqv</a:t>
            </a:r>
            <a:r>
              <a:rPr kumimoji="0" lang="en-US" sz="4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(Human-Environmental Interactions)</a:t>
            </a:r>
            <a:endParaRPr kumimoji="0" lang="en-US" sz="40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N) ¯’</a:t>
            </a:r>
            <a:r>
              <a:rPr kumimoji="0" lang="en-US" sz="4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vbvš—i</a:t>
            </a:r>
            <a:r>
              <a:rPr kumimoji="0" lang="en-US" sz="4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4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a:t>
            </a:r>
            <a:r>
              <a:rPr kumimoji="0" lang="en-US"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Movement)</a:t>
            </a:r>
            <a:endParaRPr kumimoji="0" lang="en-US" sz="40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O) </a:t>
            </a:r>
            <a:r>
              <a:rPr kumimoji="0" lang="en-US" sz="4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AÂj</a:t>
            </a:r>
            <a:r>
              <a:rPr kumimoji="0" lang="en-US" sz="4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(Regions)</a:t>
            </a:r>
            <a:endParaRPr kumimoji="0" lang="en-US" sz="40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xEl>
                                              <p:pRg st="1" end="1"/>
                                            </p:txEl>
                                          </p:spTgt>
                                        </p:tgtEl>
                                        <p:attrNameLst>
                                          <p:attrName>style.visibility</p:attrName>
                                        </p:attrNameLst>
                                      </p:cBhvr>
                                      <p:to>
                                        <p:strVal val="visible"/>
                                      </p:to>
                                    </p:set>
                                    <p:anim calcmode="lin" valueType="num">
                                      <p:cBhvr additive="base">
                                        <p:cTn id="13"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additive="base">
                                        <p:cTn id="19"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5">
                                            <p:txEl>
                                              <p:pRg st="3" end="3"/>
                                            </p:txEl>
                                          </p:spTgt>
                                        </p:tgtEl>
                                        <p:attrNameLst>
                                          <p:attrName>style.visibility</p:attrName>
                                        </p:attrNameLst>
                                      </p:cBhvr>
                                      <p:to>
                                        <p:strVal val="visible"/>
                                      </p:to>
                                    </p:set>
                                    <p:anim calcmode="lin" valueType="num">
                                      <p:cBhvr additive="base">
                                        <p:cTn id="25"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5">
                                            <p:txEl>
                                              <p:pRg st="4" end="4"/>
                                            </p:txEl>
                                          </p:spTgt>
                                        </p:tgtEl>
                                        <p:attrNameLst>
                                          <p:attrName>style.visibility</p:attrName>
                                        </p:attrNameLst>
                                      </p:cBhvr>
                                      <p:to>
                                        <p:strVal val="visible"/>
                                      </p:to>
                                    </p:set>
                                    <p:anim calcmode="lin" valueType="num">
                                      <p:cBhvr additive="base">
                                        <p:cTn id="31"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5">
                                            <p:txEl>
                                              <p:pRg st="5" end="5"/>
                                            </p:txEl>
                                          </p:spTgt>
                                        </p:tgtEl>
                                        <p:attrNameLst>
                                          <p:attrName>style.visibility</p:attrName>
                                        </p:attrNameLst>
                                      </p:cBhvr>
                                      <p:to>
                                        <p:strVal val="visible"/>
                                      </p:to>
                                    </p:set>
                                    <p:anim calcmode="lin" valueType="num">
                                      <p:cBhvr additive="base">
                                        <p:cTn id="37" dur="500" fill="hold"/>
                                        <p:tgtEl>
                                          <p:spTgt spid="102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site_0421_000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414" name="Text Box 6"/>
          <p:cNvSpPr txBox="1">
            <a:spLocks noChangeArrowheads="1"/>
          </p:cNvSpPr>
          <p:nvPr/>
        </p:nvSpPr>
        <p:spPr bwMode="auto">
          <a:xfrm>
            <a:off x="0" y="0"/>
            <a:ext cx="3357554" cy="6370975"/>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66FF66"/>
                </a:solidFill>
              </a:rPr>
              <a:t>An area, the appearance of an area, or the gathering of objects which produce that appearance. Carl Sauer first used the term in geography in 1925, stressing the concept of the landscape as the expression of interaction between humans and their environment. B. L. Rhoads and C. E. Thorn's definition (1996) is of the </a:t>
            </a:r>
            <a:r>
              <a:rPr lang="en-US" sz="2400" b="1" i="1" dirty="0" err="1">
                <a:solidFill>
                  <a:srgbClr val="66FF66"/>
                </a:solidFill>
              </a:rPr>
              <a:t>geomorphological</a:t>
            </a:r>
            <a:r>
              <a:rPr lang="en-US" sz="2400" b="1" i="1" dirty="0">
                <a:solidFill>
                  <a:srgbClr val="66FF66"/>
                </a:solidFill>
              </a:rPr>
              <a:t> landscape</a:t>
            </a:r>
            <a:r>
              <a:rPr lang="en-US" sz="2400" b="1" dirty="0">
                <a:solidFill>
                  <a:srgbClr val="66FF66"/>
                </a:solidFill>
              </a:rPr>
              <a:t>: ‘the totality of surface landforms’. </a:t>
            </a:r>
            <a:r>
              <a:rPr lang="en-US" dirty="0">
                <a:solidFill>
                  <a:srgbClr val="66FF66"/>
                </a:solidFill>
              </a:rPr>
              <a:t> </a:t>
            </a:r>
          </a:p>
        </p:txBody>
      </p:sp>
      <p:sp>
        <p:nvSpPr>
          <p:cNvPr id="17415" name="Rectangle 7"/>
          <p:cNvSpPr>
            <a:spLocks noChangeArrowheads="1"/>
          </p:cNvSpPr>
          <p:nvPr/>
        </p:nvSpPr>
        <p:spPr bwMode="auto">
          <a:xfrm>
            <a:off x="3571868" y="0"/>
            <a:ext cx="1936750" cy="528638"/>
          </a:xfrm>
          <a:prstGeom prst="rect">
            <a:avLst/>
          </a:prstGeom>
          <a:solidFill>
            <a:srgbClr val="990000"/>
          </a:solidFill>
          <a:ln w="9525">
            <a:solidFill>
              <a:srgbClr val="FF0066"/>
            </a:solidFill>
            <a:miter lim="800000"/>
            <a:headEnd/>
            <a:tailEnd/>
          </a:ln>
          <a:effectLst/>
        </p:spPr>
        <p:txBody>
          <a:bodyPr wrap="none">
            <a:spAutoFit/>
          </a:bodyPr>
          <a:lstStyle/>
          <a:p>
            <a:r>
              <a:rPr lang="en-US" sz="2800" b="1" i="1" dirty="0">
                <a:solidFill>
                  <a:srgbClr val="66FF66"/>
                </a:solidFill>
              </a:rPr>
              <a:t>landscape</a:t>
            </a:r>
          </a:p>
        </p:txBody>
      </p:sp>
      <p:sp>
        <p:nvSpPr>
          <p:cNvPr id="5" name="Text Box 4"/>
          <p:cNvSpPr txBox="1">
            <a:spLocks noChangeArrowheads="1"/>
          </p:cNvSpPr>
          <p:nvPr/>
        </p:nvSpPr>
        <p:spPr bwMode="auto">
          <a:xfrm>
            <a:off x="3500430" y="0"/>
            <a:ext cx="5643570" cy="6986528"/>
          </a:xfrm>
          <a:prstGeom prst="rect">
            <a:avLst/>
          </a:prstGeom>
          <a:solidFill>
            <a:srgbClr val="00B0F0">
              <a:alpha val="55000"/>
            </a:srgbClr>
          </a:solidFill>
          <a:ln w="9525">
            <a:noFill/>
            <a:miter lim="800000"/>
            <a:headEnd/>
            <a:tailEnd/>
          </a:ln>
          <a:effectLst/>
        </p:spPr>
        <p:txBody>
          <a:bodyPr wrap="square">
            <a:spAutoFit/>
          </a:bodyPr>
          <a:lstStyle/>
          <a:p>
            <a:pPr algn="just"/>
            <a:r>
              <a:rPr lang="en-US" sz="3200" b="1" dirty="0">
                <a:latin typeface="SutonnyMJ" pitchFamily="2" charset="0"/>
              </a:rPr>
              <a:t>                       </a:t>
            </a:r>
            <a:r>
              <a:rPr lang="en-US" sz="3200" b="1" dirty="0">
                <a:ln>
                  <a:solidFill>
                    <a:schemeClr val="accent6">
                      <a:lumMod val="75000"/>
                    </a:schemeClr>
                  </a:solidFill>
                </a:ln>
                <a:solidFill>
                  <a:srgbClr val="FFFF00"/>
                </a:solidFill>
                <a:latin typeface="SutonnyMJ" pitchFamily="2" charset="0"/>
              </a:rPr>
              <a:t>  f~-`„k¨ `„wófw½</a:t>
            </a:r>
          </a:p>
          <a:p>
            <a:pPr algn="just"/>
            <a:endParaRPr lang="en-US" sz="3200" b="1" dirty="0">
              <a:ln>
                <a:solidFill>
                  <a:schemeClr val="accent6">
                    <a:lumMod val="75000"/>
                  </a:schemeClr>
                </a:solidFill>
              </a:ln>
              <a:solidFill>
                <a:srgbClr val="FFFF00"/>
              </a:solidFill>
              <a:latin typeface="SutonnyMJ" pitchFamily="2" charset="0"/>
            </a:endParaRPr>
          </a:p>
          <a:p>
            <a:pPr algn="just"/>
            <a:r>
              <a:rPr lang="en-US" sz="3200" b="1" dirty="0" err="1">
                <a:ln>
                  <a:solidFill>
                    <a:schemeClr val="accent6">
                      <a:lumMod val="75000"/>
                    </a:schemeClr>
                  </a:solidFill>
                </a:ln>
                <a:solidFill>
                  <a:srgbClr val="FFFF00"/>
                </a:solidFill>
                <a:latin typeface="SutonnyMJ" pitchFamily="2" charset="0"/>
              </a:rPr>
              <a:t>gvwK©b</a:t>
            </a:r>
            <a:r>
              <a:rPr lang="en-US" sz="3200" b="1" dirty="0">
                <a:ln>
                  <a:solidFill>
                    <a:schemeClr val="accent6">
                      <a:lumMod val="75000"/>
                    </a:schemeClr>
                  </a:solidFill>
                </a:ln>
                <a:solidFill>
                  <a:srgbClr val="FFFF00"/>
                </a:solidFill>
                <a:latin typeface="SutonnyMJ" pitchFamily="2" charset="0"/>
              </a:rPr>
              <a:t> f~‡</a:t>
            </a:r>
            <a:r>
              <a:rPr lang="en-US" sz="3200" b="1" dirty="0" err="1">
                <a:ln>
                  <a:solidFill>
                    <a:schemeClr val="accent6">
                      <a:lumMod val="75000"/>
                    </a:schemeClr>
                  </a:solidFill>
                </a:ln>
                <a:solidFill>
                  <a:srgbClr val="FFFF00"/>
                </a:solidFill>
                <a:latin typeface="SutonnyMJ" pitchFamily="2" charset="0"/>
              </a:rPr>
              <a:t>Mvjwe</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Kvj</a:t>
            </a:r>
            <a:r>
              <a:rPr lang="en-US" sz="3200" b="1" dirty="0">
                <a:ln>
                  <a:solidFill>
                    <a:schemeClr val="accent6">
                      <a:lumMod val="75000"/>
                    </a:schemeClr>
                  </a:solidFill>
                </a:ln>
                <a:solidFill>
                  <a:srgbClr val="FFFF00"/>
                </a:solidFill>
                <a:latin typeface="SutonnyMJ" pitchFamily="2" charset="0"/>
              </a:rPr>
              <a:t>©-I-</a:t>
            </a:r>
            <a:r>
              <a:rPr lang="en-US" sz="3200" b="1" dirty="0" err="1">
                <a:ln>
                  <a:solidFill>
                    <a:schemeClr val="accent6">
                      <a:lumMod val="75000"/>
                    </a:schemeClr>
                  </a:solidFill>
                </a:ln>
                <a:solidFill>
                  <a:srgbClr val="FFFF00"/>
                </a:solidFill>
                <a:latin typeface="SutonnyMJ" pitchFamily="2" charset="0"/>
              </a:rPr>
              <a:t>mvIqvi</a:t>
            </a:r>
            <a:r>
              <a:rPr lang="en-US" sz="3200" b="1" dirty="0">
                <a:ln>
                  <a:solidFill>
                    <a:schemeClr val="accent6">
                      <a:lumMod val="75000"/>
                    </a:schemeClr>
                  </a:solidFill>
                </a:ln>
                <a:solidFill>
                  <a:srgbClr val="FFFF00"/>
                </a:solidFill>
                <a:latin typeface="SutonnyMJ" pitchFamily="2" charset="0"/>
              </a:rPr>
              <a:t> f~-`„k¨ `„wófw½i </a:t>
            </a:r>
            <a:r>
              <a:rPr lang="en-US" sz="3200" b="1" dirty="0" err="1">
                <a:ln>
                  <a:solidFill>
                    <a:schemeClr val="accent6">
                      <a:lumMod val="75000"/>
                    </a:schemeClr>
                  </a:solidFill>
                </a:ln>
                <a:solidFill>
                  <a:srgbClr val="FFFF00"/>
                </a:solidFill>
                <a:latin typeface="SutonnyMJ" pitchFamily="2" charset="0"/>
              </a:rPr>
              <a:t>AeZvibv</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K‡ib</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mvIqvi</a:t>
            </a:r>
            <a:r>
              <a:rPr lang="en-US" sz="3200" b="1" dirty="0">
                <a:ln>
                  <a:solidFill>
                    <a:schemeClr val="accent6">
                      <a:lumMod val="75000"/>
                    </a:schemeClr>
                  </a:solidFill>
                </a:ln>
                <a:solidFill>
                  <a:srgbClr val="FFFF00"/>
                </a:solidFill>
                <a:latin typeface="SutonnyMJ" pitchFamily="2" charset="0"/>
              </a:rPr>
              <a:t> f~-`„k¨ `„wófw½ †_‡K f~‡</a:t>
            </a:r>
            <a:r>
              <a:rPr lang="en-US" sz="3200" b="1" dirty="0" err="1">
                <a:ln>
                  <a:solidFill>
                    <a:schemeClr val="accent6">
                      <a:lumMod val="75000"/>
                    </a:schemeClr>
                  </a:solidFill>
                </a:ln>
                <a:solidFill>
                  <a:srgbClr val="FFFF00"/>
                </a:solidFill>
                <a:latin typeface="SutonnyMJ" pitchFamily="2" charset="0"/>
              </a:rPr>
              <a:t>Mvj</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welq‡K</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ch©v‡jvPbv</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K‡i‡Qb</a:t>
            </a:r>
            <a:r>
              <a:rPr lang="en-US" sz="3200" b="1" dirty="0">
                <a:ln>
                  <a:solidFill>
                    <a:schemeClr val="accent6">
                      <a:lumMod val="75000"/>
                    </a:schemeClr>
                  </a:solidFill>
                </a:ln>
                <a:solidFill>
                  <a:srgbClr val="FFFF00"/>
                </a:solidFill>
                <a:latin typeface="SutonnyMJ" pitchFamily="2" charset="0"/>
              </a:rPr>
              <a:t>| f~-`„k¨ f~‡</a:t>
            </a:r>
            <a:r>
              <a:rPr lang="en-US" sz="3200" b="1" dirty="0" err="1">
                <a:ln>
                  <a:solidFill>
                    <a:schemeClr val="accent6">
                      <a:lumMod val="75000"/>
                    </a:schemeClr>
                  </a:solidFill>
                </a:ln>
                <a:solidFill>
                  <a:srgbClr val="FFFF00"/>
                </a:solidFill>
                <a:latin typeface="SutonnyMJ" pitchFamily="2" charset="0"/>
              </a:rPr>
              <a:t>Mv‡ji</a:t>
            </a:r>
            <a:r>
              <a:rPr lang="en-US" sz="3200" b="1" dirty="0">
                <a:ln>
                  <a:solidFill>
                    <a:schemeClr val="accent6">
                      <a:lumMod val="75000"/>
                    </a:schemeClr>
                  </a:solidFill>
                </a:ln>
                <a:solidFill>
                  <a:srgbClr val="FFFF00"/>
                </a:solidFill>
                <a:latin typeface="SutonnyMJ" pitchFamily="2" charset="0"/>
              </a:rPr>
              <a:t> GKK </a:t>
            </a:r>
            <a:r>
              <a:rPr lang="en-US" sz="3200" b="1" dirty="0" err="1">
                <a:ln>
                  <a:solidFill>
                    <a:schemeClr val="accent6">
                      <a:lumMod val="75000"/>
                    </a:schemeClr>
                  </a:solidFill>
                </a:ln>
                <a:solidFill>
                  <a:srgbClr val="FFFF00"/>
                </a:solidFill>
                <a:latin typeface="SutonnyMJ" pitchFamily="2" charset="0"/>
              </a:rPr>
              <a:t>aviYv</a:t>
            </a:r>
            <a:r>
              <a:rPr lang="en-US" sz="3200" b="1" dirty="0">
                <a:ln>
                  <a:solidFill>
                    <a:schemeClr val="accent6">
                      <a:lumMod val="75000"/>
                    </a:schemeClr>
                  </a:solidFill>
                </a:ln>
                <a:solidFill>
                  <a:srgbClr val="FFFF00"/>
                </a:solidFill>
                <a:latin typeface="SutonnyMJ" pitchFamily="2" charset="0"/>
              </a:rPr>
              <a:t> I </a:t>
            </a:r>
            <a:r>
              <a:rPr lang="en-US" sz="3200" b="1" dirty="0" err="1">
                <a:ln>
                  <a:solidFill>
                    <a:schemeClr val="accent6">
                      <a:lumMod val="75000"/>
                    </a:schemeClr>
                  </a:solidFill>
                </a:ln>
                <a:solidFill>
                  <a:srgbClr val="FFFF00"/>
                </a:solidFill>
                <a:latin typeface="SutonnyMJ" pitchFamily="2" charset="0"/>
              </a:rPr>
              <a:t>NUbvi</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fŠ‡MvwjK</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mgš</a:t>
            </a:r>
            <a:r>
              <a:rPr lang="en-US" sz="3200" b="1" dirty="0">
                <a:ln>
                  <a:solidFill>
                    <a:schemeClr val="accent6">
                      <a:lumMod val="75000"/>
                    </a:schemeClr>
                  </a:solidFill>
                </a:ln>
                <a:solidFill>
                  <a:srgbClr val="FFFF00"/>
                </a:solidFill>
                <a:latin typeface="SutonnyMJ" pitchFamily="2" charset="0"/>
              </a:rPr>
              <a:t>^‡</a:t>
            </a:r>
            <a:r>
              <a:rPr lang="en-US" sz="3200" b="1" dirty="0" err="1">
                <a:ln>
                  <a:solidFill>
                    <a:schemeClr val="accent6">
                      <a:lumMod val="75000"/>
                    </a:schemeClr>
                  </a:solidFill>
                </a:ln>
                <a:solidFill>
                  <a:srgbClr val="FFFF00"/>
                </a:solidFill>
                <a:latin typeface="SutonnyMJ" pitchFamily="2" charset="0"/>
              </a:rPr>
              <a:t>qi</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we‡kl</a:t>
            </a:r>
            <a:r>
              <a:rPr lang="en-US" sz="3200" b="1" dirty="0">
                <a:ln>
                  <a:solidFill>
                    <a:schemeClr val="accent6">
                      <a:lumMod val="75000"/>
                    </a:schemeClr>
                  </a:solidFill>
                </a:ln>
                <a:solidFill>
                  <a:srgbClr val="FFFF00"/>
                </a:solidFill>
                <a:latin typeface="SutonnyMJ" pitchFamily="2" charset="0"/>
              </a:rPr>
              <a:t> ˆ</a:t>
            </a:r>
            <a:r>
              <a:rPr lang="en-US" sz="3200" b="1" dirty="0" err="1">
                <a:ln>
                  <a:solidFill>
                    <a:schemeClr val="accent6">
                      <a:lumMod val="75000"/>
                    </a:schemeClr>
                  </a:solidFill>
                </a:ln>
                <a:solidFill>
                  <a:srgbClr val="FFFF00"/>
                </a:solidFill>
                <a:latin typeface="SutonnyMJ" pitchFamily="2" charset="0"/>
              </a:rPr>
              <a:t>ewkó</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wb‡`©k</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K‡i</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cÖvK</a:t>
            </a:r>
            <a:r>
              <a:rPr lang="en-US" sz="3200" b="1" dirty="0">
                <a:ln>
                  <a:solidFill>
                    <a:schemeClr val="accent6">
                      <a:lumMod val="75000"/>
                    </a:schemeClr>
                  </a:solidFill>
                </a:ln>
                <a:solidFill>
                  <a:srgbClr val="FFFF00"/>
                </a:solidFill>
                <a:latin typeface="SutonnyMJ" pitchFamily="2" charset="0"/>
              </a:rPr>
              <a:t>…</a:t>
            </a:r>
            <a:r>
              <a:rPr lang="en-US" sz="3200" b="1" dirty="0" err="1">
                <a:ln>
                  <a:solidFill>
                    <a:schemeClr val="accent6">
                      <a:lumMod val="75000"/>
                    </a:schemeClr>
                  </a:solidFill>
                </a:ln>
                <a:solidFill>
                  <a:srgbClr val="FFFF00"/>
                </a:solidFill>
                <a:latin typeface="SutonnyMJ" pitchFamily="2" charset="0"/>
              </a:rPr>
              <a:t>wZK</a:t>
            </a:r>
            <a:r>
              <a:rPr lang="en-US" sz="3200" b="1" dirty="0">
                <a:ln>
                  <a:solidFill>
                    <a:schemeClr val="accent6">
                      <a:lumMod val="75000"/>
                    </a:schemeClr>
                  </a:solidFill>
                </a:ln>
                <a:solidFill>
                  <a:srgbClr val="FFFF00"/>
                </a:solidFill>
                <a:latin typeface="SutonnyMJ" pitchFamily="2" charset="0"/>
              </a:rPr>
              <a:t> I </a:t>
            </a:r>
            <a:r>
              <a:rPr lang="en-US" sz="3200" b="1" dirty="0" err="1">
                <a:ln>
                  <a:solidFill>
                    <a:schemeClr val="accent6">
                      <a:lumMod val="75000"/>
                    </a:schemeClr>
                  </a:solidFill>
                </a:ln>
                <a:solidFill>
                  <a:srgbClr val="FFFF00"/>
                </a:solidFill>
                <a:latin typeface="SutonnyMJ" pitchFamily="2" charset="0"/>
              </a:rPr>
              <a:t>mvs</a:t>
            </a:r>
            <a:r>
              <a:rPr lang="en-US" sz="3200" b="1" dirty="0">
                <a:ln>
                  <a:solidFill>
                    <a:schemeClr val="accent6">
                      <a:lumMod val="75000"/>
                    </a:schemeClr>
                  </a:solidFill>
                </a:ln>
                <a:solidFill>
                  <a:srgbClr val="FFFF00"/>
                </a:solidFill>
                <a:latin typeface="SutonnyMJ" pitchFamily="2" charset="0"/>
              </a:rPr>
              <a:t>¯‹…</a:t>
            </a:r>
            <a:r>
              <a:rPr lang="en-US" sz="3200" b="1" dirty="0" err="1">
                <a:ln>
                  <a:solidFill>
                    <a:schemeClr val="accent6">
                      <a:lumMod val="75000"/>
                    </a:schemeClr>
                  </a:solidFill>
                </a:ln>
                <a:solidFill>
                  <a:srgbClr val="FFFF00"/>
                </a:solidFill>
                <a:latin typeface="SutonnyMJ" pitchFamily="2" charset="0"/>
              </a:rPr>
              <a:t>wZK</a:t>
            </a:r>
            <a:r>
              <a:rPr lang="en-US" sz="3200" b="1" dirty="0">
                <a:ln>
                  <a:solidFill>
                    <a:schemeClr val="accent6">
                      <a:lumMod val="75000"/>
                    </a:schemeClr>
                  </a:solidFill>
                </a:ln>
                <a:solidFill>
                  <a:srgbClr val="FFFF00"/>
                </a:solidFill>
                <a:latin typeface="SutonnyMJ" pitchFamily="2" charset="0"/>
              </a:rPr>
              <a:t> GB `</a:t>
            </a:r>
            <a:r>
              <a:rPr lang="en-US" sz="3200" b="1" dirty="0" err="1">
                <a:ln>
                  <a:solidFill>
                    <a:schemeClr val="accent6">
                      <a:lumMod val="75000"/>
                    </a:schemeClr>
                  </a:solidFill>
                </a:ln>
                <a:solidFill>
                  <a:srgbClr val="FFFF00"/>
                </a:solidFill>
                <a:latin typeface="SutonnyMJ" pitchFamily="2" charset="0"/>
              </a:rPr>
              <a:t>yB</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ai‡bi</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Dcv`v‡bi</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mgš</a:t>
            </a:r>
            <a:r>
              <a:rPr lang="en-US" sz="3200" b="1" dirty="0">
                <a:ln>
                  <a:solidFill>
                    <a:schemeClr val="accent6">
                      <a:lumMod val="75000"/>
                    </a:schemeClr>
                  </a:solidFill>
                </a:ln>
                <a:solidFill>
                  <a:srgbClr val="FFFF00"/>
                </a:solidFill>
                <a:latin typeface="SutonnyMJ" pitchFamily="2" charset="0"/>
              </a:rPr>
              <a:t>^‡q </a:t>
            </a:r>
            <a:r>
              <a:rPr lang="en-US" sz="3200" b="1" dirty="0" err="1">
                <a:ln>
                  <a:solidFill>
                    <a:schemeClr val="accent6">
                      <a:lumMod val="75000"/>
                    </a:schemeClr>
                  </a:solidFill>
                </a:ln>
                <a:solidFill>
                  <a:srgbClr val="FFFF00"/>
                </a:solidFill>
                <a:latin typeface="SutonnyMJ" pitchFamily="2" charset="0"/>
              </a:rPr>
              <a:t>MwVZ</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GjvKv‡K</a:t>
            </a:r>
            <a:r>
              <a:rPr lang="en-US" sz="3200" b="1" dirty="0">
                <a:ln>
                  <a:solidFill>
                    <a:schemeClr val="accent6">
                      <a:lumMod val="75000"/>
                    </a:schemeClr>
                  </a:solidFill>
                </a:ln>
                <a:solidFill>
                  <a:srgbClr val="FFFF00"/>
                </a:solidFill>
                <a:latin typeface="SutonnyMJ" pitchFamily="2" charset="0"/>
              </a:rPr>
              <a:t>  f~-`„k¨ </a:t>
            </a:r>
            <a:r>
              <a:rPr lang="en-US" sz="3200" b="1" dirty="0" err="1">
                <a:ln>
                  <a:solidFill>
                    <a:schemeClr val="accent6">
                      <a:lumMod val="75000"/>
                    </a:schemeClr>
                  </a:solidFill>
                </a:ln>
                <a:solidFill>
                  <a:srgbClr val="FFFF00"/>
                </a:solidFill>
                <a:latin typeface="SutonnyMJ" pitchFamily="2" charset="0"/>
              </a:rPr>
              <a:t>ejv</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n‡q</a:t>
            </a:r>
            <a:r>
              <a:rPr lang="en-US" sz="3200" b="1" dirty="0">
                <a:ln>
                  <a:solidFill>
                    <a:schemeClr val="accent6">
                      <a:lumMod val="75000"/>
                    </a:schemeClr>
                  </a:solidFill>
                </a:ln>
                <a:solidFill>
                  <a:srgbClr val="FFFF00"/>
                </a:solidFill>
                <a:latin typeface="SutonnyMJ" pitchFamily="2" charset="0"/>
              </a:rPr>
              <a:t> _</a:t>
            </a:r>
            <a:r>
              <a:rPr lang="en-US" sz="3200" b="1" dirty="0" err="1">
                <a:ln>
                  <a:solidFill>
                    <a:schemeClr val="accent6">
                      <a:lumMod val="75000"/>
                    </a:schemeClr>
                  </a:solidFill>
                </a:ln>
                <a:solidFill>
                  <a:srgbClr val="FFFF00"/>
                </a:solidFill>
                <a:latin typeface="SutonnyMJ" pitchFamily="2" charset="0"/>
              </a:rPr>
              <a:t>v‡K</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Kvj</a:t>
            </a:r>
            <a:r>
              <a:rPr lang="en-US" sz="3200" b="1" dirty="0">
                <a:ln>
                  <a:solidFill>
                    <a:schemeClr val="accent6">
                      <a:lumMod val="75000"/>
                    </a:schemeClr>
                  </a:solidFill>
                </a:ln>
                <a:solidFill>
                  <a:srgbClr val="FFFF00"/>
                </a:solidFill>
                <a:latin typeface="SutonnyMJ" pitchFamily="2" charset="0"/>
              </a:rPr>
              <a:t>©-I-</a:t>
            </a:r>
            <a:r>
              <a:rPr lang="en-US" sz="3200" b="1" dirty="0" err="1">
                <a:ln>
                  <a:solidFill>
                    <a:schemeClr val="accent6">
                      <a:lumMod val="75000"/>
                    </a:schemeClr>
                  </a:solidFill>
                </a:ln>
                <a:solidFill>
                  <a:srgbClr val="FFFF00"/>
                </a:solidFill>
                <a:latin typeface="SutonnyMJ" pitchFamily="2" charset="0"/>
              </a:rPr>
              <a:t>mvIqvi</a:t>
            </a:r>
            <a:r>
              <a:rPr lang="en-US" sz="3200" b="1" dirty="0">
                <a:ln>
                  <a:solidFill>
                    <a:schemeClr val="accent6">
                      <a:lumMod val="75000"/>
                    </a:schemeClr>
                  </a:solidFill>
                </a:ln>
                <a:solidFill>
                  <a:srgbClr val="FFFF00"/>
                </a:solidFill>
                <a:latin typeface="SutonnyMJ" pitchFamily="2" charset="0"/>
              </a:rPr>
              <a:t> f~-`„</a:t>
            </a:r>
            <a:r>
              <a:rPr lang="en-US" sz="3200" b="1" dirty="0" err="1">
                <a:ln>
                  <a:solidFill>
                    <a:schemeClr val="accent6">
                      <a:lumMod val="75000"/>
                    </a:schemeClr>
                  </a:solidFill>
                </a:ln>
                <a:solidFill>
                  <a:srgbClr val="FFFF00"/>
                </a:solidFill>
                <a:latin typeface="SutonnyMJ" pitchFamily="2" charset="0"/>
              </a:rPr>
              <a:t>k‡K</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yBfv‡M</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fvM</a:t>
            </a:r>
            <a:r>
              <a:rPr lang="en-US" sz="3200" b="1" dirty="0">
                <a:ln>
                  <a:solidFill>
                    <a:schemeClr val="accent6">
                      <a:lumMod val="75000"/>
                    </a:schemeClr>
                  </a:solidFill>
                </a:ln>
                <a:solidFill>
                  <a:srgbClr val="FFFF00"/>
                </a:solidFill>
                <a:latin typeface="SutonnyMJ" pitchFamily="2" charset="0"/>
              </a:rPr>
              <a:t> </a:t>
            </a:r>
            <a:r>
              <a:rPr lang="en-US" sz="3200" b="1" dirty="0" err="1">
                <a:ln>
                  <a:solidFill>
                    <a:schemeClr val="accent6">
                      <a:lumMod val="75000"/>
                    </a:schemeClr>
                  </a:solidFill>
                </a:ln>
                <a:solidFill>
                  <a:srgbClr val="FFFF00"/>
                </a:solidFill>
                <a:latin typeface="SutonnyMJ" pitchFamily="2" charset="0"/>
              </a:rPr>
              <a:t>K‡i‡Qb</a:t>
            </a:r>
            <a:r>
              <a:rPr lang="en-US" sz="3200" b="1" dirty="0">
                <a:ln>
                  <a:solidFill>
                    <a:schemeClr val="accent6">
                      <a:lumMod val="75000"/>
                    </a:schemeClr>
                  </a:solidFill>
                </a:ln>
                <a:solidFill>
                  <a:srgbClr val="FFFF00"/>
                </a:solidFill>
                <a:latin typeface="SutonnyMJ" pitchFamily="2" charset="0"/>
              </a:rPr>
              <a:t>-</a:t>
            </a:r>
          </a:p>
          <a:p>
            <a:pPr algn="just">
              <a:buClr>
                <a:srgbClr val="990000"/>
              </a:buClr>
              <a:buFont typeface="Wingdings" pitchFamily="2" charset="2"/>
              <a:buChar char="Ø"/>
            </a:pPr>
            <a:r>
              <a:rPr lang="en-US" sz="3200" b="1" dirty="0" err="1">
                <a:ln>
                  <a:solidFill>
                    <a:schemeClr val="accent6">
                      <a:lumMod val="75000"/>
                    </a:schemeClr>
                  </a:solidFill>
                </a:ln>
                <a:solidFill>
                  <a:srgbClr val="FFFF00"/>
                </a:solidFill>
                <a:latin typeface="SutonnyMJ" pitchFamily="2" charset="0"/>
              </a:rPr>
              <a:t>cÖvK</a:t>
            </a:r>
            <a:r>
              <a:rPr lang="en-US" sz="3200" b="1" dirty="0">
                <a:ln>
                  <a:solidFill>
                    <a:schemeClr val="accent6">
                      <a:lumMod val="75000"/>
                    </a:schemeClr>
                  </a:solidFill>
                </a:ln>
                <a:solidFill>
                  <a:srgbClr val="FFFF00"/>
                </a:solidFill>
                <a:latin typeface="SutonnyMJ" pitchFamily="2" charset="0"/>
              </a:rPr>
              <a:t>…</a:t>
            </a:r>
            <a:r>
              <a:rPr lang="en-US" sz="3200" b="1" dirty="0" err="1">
                <a:ln>
                  <a:solidFill>
                    <a:schemeClr val="accent6">
                      <a:lumMod val="75000"/>
                    </a:schemeClr>
                  </a:solidFill>
                </a:ln>
                <a:solidFill>
                  <a:srgbClr val="FFFF00"/>
                </a:solidFill>
                <a:latin typeface="SutonnyMJ" pitchFamily="2" charset="0"/>
              </a:rPr>
              <a:t>wZK</a:t>
            </a:r>
            <a:r>
              <a:rPr lang="en-US" sz="3200" b="1" dirty="0">
                <a:ln>
                  <a:solidFill>
                    <a:schemeClr val="accent6">
                      <a:lumMod val="75000"/>
                    </a:schemeClr>
                  </a:solidFill>
                </a:ln>
                <a:solidFill>
                  <a:srgbClr val="FFFF00"/>
                </a:solidFill>
                <a:latin typeface="SutonnyMJ" pitchFamily="2" charset="0"/>
              </a:rPr>
              <a:t>  f~-`„k¨</a:t>
            </a:r>
          </a:p>
          <a:p>
            <a:pPr algn="just">
              <a:buClr>
                <a:srgbClr val="990000"/>
              </a:buClr>
              <a:buFont typeface="Wingdings" pitchFamily="2" charset="2"/>
              <a:buChar char="Ø"/>
            </a:pPr>
            <a:r>
              <a:rPr lang="en-US" sz="3200" b="1" dirty="0" err="1">
                <a:ln>
                  <a:solidFill>
                    <a:schemeClr val="accent6">
                      <a:lumMod val="75000"/>
                    </a:schemeClr>
                  </a:solidFill>
                </a:ln>
                <a:solidFill>
                  <a:srgbClr val="FFFF00"/>
                </a:solidFill>
                <a:latin typeface="SutonnyMJ" pitchFamily="2" charset="0"/>
              </a:rPr>
              <a:t>mvs</a:t>
            </a:r>
            <a:r>
              <a:rPr lang="en-US" sz="3200" b="1" dirty="0">
                <a:ln>
                  <a:solidFill>
                    <a:schemeClr val="accent6">
                      <a:lumMod val="75000"/>
                    </a:schemeClr>
                  </a:solidFill>
                </a:ln>
                <a:solidFill>
                  <a:srgbClr val="FFFF00"/>
                </a:solidFill>
                <a:latin typeface="SutonnyMJ" pitchFamily="2" charset="0"/>
              </a:rPr>
              <a:t>¯‹…</a:t>
            </a:r>
            <a:r>
              <a:rPr lang="en-US" sz="3200" b="1" dirty="0" err="1">
                <a:ln>
                  <a:solidFill>
                    <a:schemeClr val="accent6">
                      <a:lumMod val="75000"/>
                    </a:schemeClr>
                  </a:solidFill>
                </a:ln>
                <a:solidFill>
                  <a:srgbClr val="FFFF00"/>
                </a:solidFill>
                <a:latin typeface="SutonnyMJ" pitchFamily="2" charset="0"/>
              </a:rPr>
              <a:t>wZK</a:t>
            </a:r>
            <a:r>
              <a:rPr lang="en-US" sz="3200" b="1" dirty="0">
                <a:ln>
                  <a:solidFill>
                    <a:schemeClr val="accent6">
                      <a:lumMod val="75000"/>
                    </a:schemeClr>
                  </a:solidFill>
                </a:ln>
                <a:solidFill>
                  <a:srgbClr val="FFFF00"/>
                </a:solidFill>
                <a:latin typeface="SutonnyMJ" pitchFamily="2" charset="0"/>
              </a:rPr>
              <a:t> f~-`„k¨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edge">
                                      <p:cBhvr>
                                        <p:cTn id="7" dur="20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7415"/>
                                        </p:tgtEl>
                                        <p:attrNameLst>
                                          <p:attrName>style.visibility</p:attrName>
                                        </p:attrNameLst>
                                      </p:cBhvr>
                                      <p:to>
                                        <p:strVal val="visible"/>
                                      </p:to>
                                    </p:set>
                                    <p:anim calcmode="lin" valueType="num">
                                      <p:cBhvr>
                                        <p:cTn id="12" dur="500" fill="hold"/>
                                        <p:tgtEl>
                                          <p:spTgt spid="174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415"/>
                                        </p:tgtEl>
                                        <p:attrNameLst>
                                          <p:attrName>ppt_y</p:attrName>
                                        </p:attrNameLst>
                                      </p:cBhvr>
                                      <p:tavLst>
                                        <p:tav tm="0">
                                          <p:val>
                                            <p:strVal val="#ppt_y"/>
                                          </p:val>
                                        </p:tav>
                                        <p:tav tm="100000">
                                          <p:val>
                                            <p:strVal val="#ppt_y"/>
                                          </p:val>
                                        </p:tav>
                                      </p:tavLst>
                                    </p:anim>
                                    <p:anim calcmode="lin" valueType="num">
                                      <p:cBhvr>
                                        <p:cTn id="14" dur="500" fill="hold"/>
                                        <p:tgtEl>
                                          <p:spTgt spid="174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4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415"/>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7414">
                                            <p:txEl>
                                              <p:pRg st="0" end="0"/>
                                            </p:txEl>
                                          </p:spTgt>
                                        </p:tgtEl>
                                        <p:attrNameLst>
                                          <p:attrName>style.visibility</p:attrName>
                                        </p:attrNameLst>
                                      </p:cBhvr>
                                      <p:to>
                                        <p:strVal val="visible"/>
                                      </p:to>
                                    </p:set>
                                    <p:anim calcmode="lin" valueType="num">
                                      <p:cBhvr>
                                        <p:cTn id="21" dur="500" fill="hold"/>
                                        <p:tgtEl>
                                          <p:spTgt spid="174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414">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74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4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4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152400"/>
            <a:ext cx="91440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AÂj</a:t>
            </a:r>
            <a:r>
              <a:rPr kumimoji="0" lang="en-US"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(Regions)</a:t>
            </a:r>
          </a:p>
          <a:p>
            <a:r>
              <a:rPr lang="en-US" sz="2800" dirty="0" err="1">
                <a:solidFill>
                  <a:srgbClr val="C00000"/>
                </a:solidFill>
                <a:latin typeface="SutonnyMJ" pitchFamily="2" charset="0"/>
              </a:rPr>
              <a:t>AvbyôvwbK</a:t>
            </a:r>
            <a:r>
              <a:rPr lang="en-US" sz="2800" dirty="0">
                <a:solidFill>
                  <a:srgbClr val="C00000"/>
                </a:solidFill>
                <a:latin typeface="SutonnyMJ" pitchFamily="2" charset="0"/>
              </a:rPr>
              <a:t> </a:t>
            </a:r>
            <a:r>
              <a:rPr lang="en-US" sz="2800" dirty="0" err="1">
                <a:solidFill>
                  <a:srgbClr val="C00000"/>
                </a:solidFill>
                <a:latin typeface="SutonnyMJ" pitchFamily="2" charset="0"/>
              </a:rPr>
              <a:t>AÂj</a:t>
            </a:r>
            <a:r>
              <a:rPr lang="en-US" sz="2800" dirty="0">
                <a:solidFill>
                  <a:srgbClr val="C00000"/>
                </a:solidFill>
                <a:latin typeface="SutonnyMJ" pitchFamily="2" charset="0"/>
              </a:rPr>
              <a:t> </a:t>
            </a:r>
            <a:r>
              <a:rPr lang="en-US" sz="2400" dirty="0">
                <a:solidFill>
                  <a:srgbClr val="C00000"/>
                </a:solidFill>
              </a:rPr>
              <a:t>(Formal Region)</a:t>
            </a:r>
          </a:p>
          <a:p>
            <a:r>
              <a:rPr lang="en-US" sz="2800" dirty="0" err="1">
                <a:solidFill>
                  <a:srgbClr val="C00000"/>
                </a:solidFill>
                <a:latin typeface="SutonnyMJ" pitchFamily="2" charset="0"/>
              </a:rPr>
              <a:t>Kvh©Kix</a:t>
            </a:r>
            <a:r>
              <a:rPr lang="en-US" sz="2800" dirty="0">
                <a:solidFill>
                  <a:srgbClr val="C00000"/>
                </a:solidFill>
                <a:latin typeface="SutonnyMJ" pitchFamily="2" charset="0"/>
              </a:rPr>
              <a:t> </a:t>
            </a:r>
            <a:r>
              <a:rPr lang="en-US" sz="2800" dirty="0" err="1">
                <a:solidFill>
                  <a:srgbClr val="C00000"/>
                </a:solidFill>
                <a:latin typeface="SutonnyMJ" pitchFamily="2" charset="0"/>
              </a:rPr>
              <a:t>AÂj</a:t>
            </a:r>
            <a:r>
              <a:rPr lang="en-US" sz="2800" dirty="0">
                <a:solidFill>
                  <a:srgbClr val="C00000"/>
                </a:solidFill>
                <a:latin typeface="SutonnyMJ" pitchFamily="2" charset="0"/>
              </a:rPr>
              <a:t> </a:t>
            </a:r>
            <a:r>
              <a:rPr lang="en-US" sz="2400" dirty="0">
                <a:solidFill>
                  <a:srgbClr val="C00000"/>
                </a:solidFill>
              </a:rPr>
              <a:t>(Functional Region)</a:t>
            </a:r>
          </a:p>
          <a:p>
            <a:r>
              <a:rPr lang="en-US" sz="2800" dirty="0" err="1">
                <a:solidFill>
                  <a:srgbClr val="C00000"/>
                </a:solidFill>
                <a:latin typeface="SutonnyMJ" pitchFamily="2" charset="0"/>
              </a:rPr>
              <a:t>aviYvMZ</a:t>
            </a:r>
            <a:r>
              <a:rPr lang="en-US" sz="2800" dirty="0">
                <a:solidFill>
                  <a:srgbClr val="C00000"/>
                </a:solidFill>
                <a:latin typeface="SutonnyMJ" pitchFamily="2" charset="0"/>
              </a:rPr>
              <a:t> </a:t>
            </a:r>
            <a:r>
              <a:rPr lang="en-US" sz="2800" dirty="0" err="1">
                <a:solidFill>
                  <a:srgbClr val="C00000"/>
                </a:solidFill>
                <a:latin typeface="SutonnyMJ" pitchFamily="2" charset="0"/>
              </a:rPr>
              <a:t>AÂj</a:t>
            </a:r>
            <a:r>
              <a:rPr lang="en-US" sz="2800" dirty="0">
                <a:solidFill>
                  <a:srgbClr val="C00000"/>
                </a:solidFill>
                <a:latin typeface="SutonnyMJ" pitchFamily="2" charset="0"/>
              </a:rPr>
              <a:t> </a:t>
            </a:r>
            <a:r>
              <a:rPr lang="en-US" sz="2400" dirty="0">
                <a:solidFill>
                  <a:srgbClr val="C00000"/>
                </a:solidFill>
              </a:rPr>
              <a:t>[Vernacular (perceptual) Region]|</a:t>
            </a:r>
            <a:endParaRPr kumimoji="0" lang="en-US" sz="2400" b="1"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f~‡</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Mv‡j</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AÂj</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ej‡Z</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Kvb</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wbw`©ó</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Ae¯’vb</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wbw`©ó</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PŠnwÏ</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wbw`©ó</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mxgvbv</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mgiƒcZv</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µ‡</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gv”PZv</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Aš—ieZ©x</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mxgvbvi</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wfwË‡Z</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wbav©wiZ</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nq</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AÂj</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gvbyl</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wba©vib</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K‡i</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hv</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gvbwP‡Î</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Dc¯’vcb</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Kiv</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hvq</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Ges</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we‡k­lb</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Kiv</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hvq</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a:t>
            </a:r>
            <a:endParaRPr kumimoji="0" lang="en-US" sz="2800" b="1" i="0" u="none" strike="noStrike" cap="none" normalizeH="0" baseline="0" dirty="0">
              <a:ln>
                <a:noFill/>
              </a:ln>
              <a:solidFill>
                <a:schemeClr val="tx1"/>
              </a:solidFill>
              <a:effectLst/>
              <a:latin typeface="SutonnyMJ"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AÂj‡K</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cÖavbZt</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wZb</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kªYx‡Z</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fvM</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Kiv</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000000"/>
                </a:solidFill>
                <a:effectLst/>
                <a:latin typeface="SutonnyMJ" pitchFamily="2" charset="0"/>
                <a:ea typeface="Times New Roman" pitchFamily="18" charset="0"/>
                <a:cs typeface="Arial" pitchFamily="34" charset="0"/>
              </a:rPr>
              <a:t>nq</a:t>
            </a:r>
            <a:r>
              <a:rPr kumimoji="0" lang="en-US" sz="2800" b="1" i="0" u="none" strike="noStrike" cap="none" normalizeH="0" baseline="0" dirty="0">
                <a:ln>
                  <a:noFill/>
                </a:ln>
                <a:solidFill>
                  <a:srgbClr val="000000"/>
                </a:solidFill>
                <a:effectLst/>
                <a:latin typeface="SutonnyMJ" pitchFamily="2" charset="0"/>
                <a:ea typeface="Times New Roman" pitchFamily="18" charset="0"/>
                <a:cs typeface="Arial" pitchFamily="34" charset="0"/>
              </a:rPr>
              <a:t>|</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endParaRPr kumimoji="0" lang="en-US" sz="2800" b="1" i="0" u="none" strike="noStrike" cap="none" normalizeH="0" baseline="0" dirty="0">
              <a:ln>
                <a:noFill/>
              </a:ln>
              <a:solidFill>
                <a:schemeClr val="tx1"/>
              </a:solidFill>
              <a:effectLst/>
              <a:latin typeface="SutonnyMJ" pitchFamily="2" charset="0"/>
              <a:cs typeface="Arial" pitchFamily="34" charset="0"/>
            </a:endParaRPr>
          </a:p>
          <a:p>
            <a:pPr lvl="0" algn="just" eaLnBrk="0" fontAlgn="base" hangingPunct="0">
              <a:spcBef>
                <a:spcPct val="0"/>
              </a:spcBef>
              <a:spcAft>
                <a:spcPct val="0"/>
              </a:spcAft>
            </a:pP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AvbyôvwbK</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AÂj-cÖkvmwbK</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ev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ivR‰bwZK</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Kvi‡Y</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†h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AÂ‡ji</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m„wó</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nq</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Zv‡K</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AvbyôvwbK</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e‡j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hgb</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†`k,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gnv‡`k</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Rjv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Dc‡Rjv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gŠRv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BZ</a:t>
            </a:r>
            <a:r>
              <a:rPr lang="en-US" sz="2800" b="1" dirty="0" err="1">
                <a:latin typeface="SutonnyMJ" pitchFamily="2" charset="0"/>
              </a:rPr>
              <a:t>¨</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vw</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a:t>
            </a:r>
            <a:endParaRPr kumimoji="0" lang="en-US" sz="2800" b="1" i="0" u="none" strike="noStrike" cap="none" normalizeH="0" baseline="0" dirty="0">
              <a:ln>
                <a:noFill/>
              </a:ln>
              <a:solidFill>
                <a:schemeClr val="tx1"/>
              </a:solidFill>
              <a:effectLst/>
              <a:latin typeface="SutonnyMJ" pitchFamily="2" charset="0"/>
              <a:cs typeface="Arial" pitchFamily="34" charset="0"/>
            </a:endParaRPr>
          </a:p>
          <a:p>
            <a:pPr lvl="0" algn="just" eaLnBrk="0" fontAlgn="base" hangingPunct="0">
              <a:spcBef>
                <a:spcPct val="0"/>
              </a:spcBef>
              <a:spcAft>
                <a:spcPct val="0"/>
              </a:spcAft>
            </a:pP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Kvh©Kix</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Kvb</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D‡Ïk</a:t>
            </a:r>
            <a:r>
              <a:rPr lang="en-US" sz="2800" b="1" dirty="0">
                <a:latin typeface="SutonnyMJ" pitchFamily="2" charset="0"/>
              </a:rPr>
              <a:t>¨</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ev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mev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cÖ`vb</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ev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Z_</a:t>
            </a:r>
            <a:r>
              <a:rPr lang="en-US" sz="2800" b="1" dirty="0">
                <a:latin typeface="SutonnyMJ" pitchFamily="2" charset="0"/>
              </a:rPr>
              <a:t>¨</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Avni‡Yi</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Rb</a:t>
            </a:r>
            <a:r>
              <a:rPr lang="en-US" sz="2800" b="1" dirty="0">
                <a:latin typeface="SutonnyMJ" pitchFamily="2" charset="0"/>
              </a:rPr>
              <a:t>¨</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†h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AÂ‡ji</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m„wó</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nq</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Zv‡K</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Kvh©Kix</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e‡j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hgb</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msev`cÎ</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weZib</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wPwKrmv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mev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we`</a:t>
            </a:r>
            <a:r>
              <a:rPr lang="en-US" sz="2800" b="1" dirty="0" err="1">
                <a:latin typeface="SutonnyMJ" pitchFamily="2" charset="0"/>
              </a:rPr>
              <a:t>¨</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vj‡qi</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cÖfve</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a:t>
            </a:r>
            <a:endParaRPr kumimoji="0" lang="en-US" sz="2800" b="1" i="0" u="none" strike="noStrike" cap="none" normalizeH="0" baseline="0" dirty="0">
              <a:ln>
                <a:noFill/>
              </a:ln>
              <a:solidFill>
                <a:schemeClr val="tx1"/>
              </a:solidFill>
              <a:effectLst/>
              <a:latin typeface="SutonnyMJ" pitchFamily="2" charset="0"/>
              <a:cs typeface="Arial" pitchFamily="34" charset="0"/>
            </a:endParaRPr>
          </a:p>
          <a:p>
            <a:pPr lvl="0" algn="just" eaLnBrk="0" fontAlgn="base" hangingPunct="0">
              <a:spcBef>
                <a:spcPct val="0"/>
              </a:spcBef>
              <a:spcAft>
                <a:spcPct val="0"/>
              </a:spcAft>
            </a:pP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aviYvMZ</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a:t>
            </a:r>
            <a:r>
              <a:rPr kumimoji="0" lang="en-US" sz="2800" b="1" i="0" u="none" strike="noStrike" cap="none" normalizeH="0" baseline="0" dirty="0" err="1">
                <a:ln>
                  <a:noFill/>
                </a:ln>
                <a:solidFill>
                  <a:schemeClr val="tx1"/>
                </a:solidFill>
                <a:effectLst/>
                <a:latin typeface="SutonnyMJ" pitchFamily="2" charset="0"/>
                <a:ea typeface="Times New Roman" pitchFamily="18" charset="0"/>
                <a:cs typeface="Arial" pitchFamily="34" charset="0"/>
              </a:rPr>
              <a:t>-nvjKv</a:t>
            </a:r>
            <a:r>
              <a:rPr kumimoji="0" lang="en-US" sz="2800" b="1" i="0" u="none" strike="noStrike" cap="none" normalizeH="0" baseline="0" dirty="0">
                <a:ln>
                  <a:noFill/>
                </a:ln>
                <a:solidFill>
                  <a:schemeClr val="tx1"/>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chemeClr val="tx1"/>
                </a:solidFill>
                <a:effectLst/>
                <a:latin typeface="SutonnyMJ" pitchFamily="2" charset="0"/>
                <a:ea typeface="Times New Roman" pitchFamily="18" charset="0"/>
                <a:cs typeface="Arial" pitchFamily="34" charset="0"/>
              </a:rPr>
              <a:t>fv‡e</a:t>
            </a:r>
            <a:r>
              <a:rPr kumimoji="0" lang="en-US" sz="2800" b="1" i="0" u="none" strike="noStrike" cap="none" normalizeH="0" baseline="0" dirty="0">
                <a:ln>
                  <a:noFill/>
                </a:ln>
                <a:solidFill>
                  <a:schemeClr val="tx1"/>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chemeClr val="tx1"/>
                </a:solidFill>
                <a:effectLst/>
                <a:latin typeface="SutonnyMJ" pitchFamily="2" charset="0"/>
                <a:ea typeface="Times New Roman" pitchFamily="18" charset="0"/>
                <a:cs typeface="Arial" pitchFamily="34" charset="0"/>
              </a:rPr>
              <a:t>msÁvwqZ</a:t>
            </a:r>
            <a:r>
              <a:rPr kumimoji="0" lang="en-US" sz="2800" b="1" i="0" u="none" strike="noStrike" cap="none" normalizeH="0" baseline="0" dirty="0">
                <a:ln>
                  <a:noFill/>
                </a:ln>
                <a:solidFill>
                  <a:schemeClr val="tx1"/>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chemeClr val="tx1"/>
                </a:solidFill>
                <a:effectLst/>
                <a:latin typeface="SutonnyMJ" pitchFamily="2" charset="0"/>
                <a:ea typeface="Times New Roman" pitchFamily="18" charset="0"/>
                <a:cs typeface="Arial" pitchFamily="34" charset="0"/>
              </a:rPr>
              <a:t>Kvb</a:t>
            </a:r>
            <a:r>
              <a:rPr kumimoji="0" lang="en-US" sz="2800" b="1" i="0" u="none" strike="noStrike" cap="none" normalizeH="0" baseline="0" dirty="0">
                <a:ln>
                  <a:noFill/>
                </a:ln>
                <a:solidFill>
                  <a:schemeClr val="tx1"/>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chemeClr val="tx1"/>
                </a:solidFill>
                <a:effectLst/>
                <a:latin typeface="SutonnyMJ" pitchFamily="2" charset="0"/>
                <a:ea typeface="Times New Roman" pitchFamily="18" charset="0"/>
                <a:cs typeface="Arial" pitchFamily="34" charset="0"/>
              </a:rPr>
              <a:t>AÂj‡K</a:t>
            </a:r>
            <a:r>
              <a:rPr kumimoji="0" lang="en-US" sz="2800" b="1" i="0" u="none" strike="noStrike" cap="none" normalizeH="0" baseline="0" dirty="0">
                <a:ln>
                  <a:noFill/>
                </a:ln>
                <a:solidFill>
                  <a:schemeClr val="tx1"/>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aviYvMZ</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AÂj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e‡j</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hgb</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ga</a:t>
            </a:r>
            <a:r>
              <a:rPr lang="en-US" sz="2800" b="1" dirty="0">
                <a:latin typeface="SutonnyMJ" pitchFamily="2" charset="0"/>
              </a:rPr>
              <a:t>¨</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cÖvP</a:t>
            </a:r>
            <a:r>
              <a:rPr lang="en-US" sz="2800" b="1" dirty="0">
                <a:latin typeface="SutonnyMJ" pitchFamily="2" charset="0"/>
              </a:rPr>
              <a:t>¨</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j</a:t>
            </a:r>
            <a:r>
              <a:rPr lang="en-US" sz="2800" b="1" dirty="0" err="1">
                <a:latin typeface="SutonnyMJ" pitchFamily="2" charset="0"/>
              </a:rPr>
              <a:t>¨</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vwUb</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Av‡gwiKv</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DËi</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 e½ </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BZ</a:t>
            </a:r>
            <a:r>
              <a:rPr lang="en-US" sz="2800" b="1" dirty="0" err="1">
                <a:latin typeface="SutonnyMJ" pitchFamily="2" charset="0"/>
              </a:rPr>
              <a:t>¨</a:t>
            </a:r>
            <a:r>
              <a:rPr kumimoji="0" lang="en-US" sz="2800" b="1" i="0" u="none" strike="noStrike" cap="none" normalizeH="0" baseline="0" dirty="0" err="1">
                <a:ln>
                  <a:noFill/>
                </a:ln>
                <a:solidFill>
                  <a:srgbClr val="333333"/>
                </a:solidFill>
                <a:effectLst/>
                <a:latin typeface="SutonnyMJ" pitchFamily="2" charset="0"/>
                <a:ea typeface="Times New Roman" pitchFamily="18" charset="0"/>
                <a:cs typeface="Arial" pitchFamily="34" charset="0"/>
              </a:rPr>
              <a:t>vw</a:t>
            </a:r>
            <a:r>
              <a:rPr kumimoji="0" lang="en-US" sz="2800" b="1" i="0" u="none" strike="noStrike" cap="none" normalizeH="0" baseline="0" dirty="0">
                <a:ln>
                  <a:noFill/>
                </a:ln>
                <a:solidFill>
                  <a:srgbClr val="333333"/>
                </a:solidFill>
                <a:effectLst/>
                <a:latin typeface="SutonnyMJ" pitchFamily="2" charset="0"/>
                <a:ea typeface="Times New Roman" pitchFamily="18" charset="0"/>
                <a:cs typeface="Arial" pitchFamily="34" charset="0"/>
              </a:rPr>
              <a:t>`|</a:t>
            </a:r>
            <a:endParaRPr kumimoji="0" lang="en-US" sz="2800" b="1" i="0" u="none" strike="noStrike" cap="none" normalizeH="0" baseline="0" dirty="0">
              <a:ln>
                <a:noFill/>
              </a:ln>
              <a:solidFill>
                <a:schemeClr val="tx1"/>
              </a:solidFill>
              <a:effectLst/>
              <a:latin typeface="SutonnyMJ" pitchFamily="2"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846933"/>
          </a:xfrm>
          <a:prstGeom prst="rect">
            <a:avLst/>
          </a:prstGeom>
        </p:spPr>
        <p:txBody>
          <a:bodyPr wrap="square">
            <a:spAutoFit/>
          </a:bodyPr>
          <a:lstStyle/>
          <a:p>
            <a:pPr lvl="0" algn="just" eaLnBrk="0" fontAlgn="base" hangingPunct="0">
              <a:spcBef>
                <a:spcPct val="0"/>
              </a:spcBef>
              <a:spcAft>
                <a:spcPct val="0"/>
              </a:spcAft>
            </a:pPr>
            <a:r>
              <a:rPr lang="en-US" sz="1600" b="1" dirty="0">
                <a:latin typeface="SutonnyEMJ" pitchFamily="2" charset="0"/>
                <a:ea typeface="Times New Roman" pitchFamily="18" charset="0"/>
                <a:cs typeface="Times New Roman" pitchFamily="18" charset="0"/>
              </a:rPr>
              <a:t>1960 </a:t>
            </a:r>
            <a:r>
              <a:rPr lang="en-US" sz="1600" b="1" dirty="0" err="1">
                <a:latin typeface="SutonnyEMJ" pitchFamily="2" charset="0"/>
                <a:ea typeface="Times New Roman" pitchFamily="18" charset="0"/>
                <a:cs typeface="Times New Roman" pitchFamily="18" charset="0"/>
              </a:rPr>
              <a:t>mv‡ji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w`‡K</a:t>
            </a:r>
            <a:r>
              <a:rPr lang="en-US" sz="1600" b="1" dirty="0">
                <a:latin typeface="SutonnyEMJ" pitchFamily="2" charset="0"/>
                <a:ea typeface="Times New Roman" pitchFamily="18" charset="0"/>
                <a:cs typeface="Times New Roman" pitchFamily="18" charset="0"/>
              </a:rPr>
              <a:t> </a:t>
            </a:r>
            <a:r>
              <a:rPr lang="en-US" sz="1600" b="1" dirty="0">
                <a:latin typeface="Times New Roman" pitchFamily="18" charset="0"/>
                <a:ea typeface="Times New Roman" pitchFamily="18" charset="0"/>
                <a:cs typeface="Times New Roman" pitchFamily="18" charset="0"/>
              </a:rPr>
              <a:t>Ackerman </a:t>
            </a:r>
            <a:r>
              <a:rPr lang="en-US" sz="1600" b="1" dirty="0" err="1">
                <a:latin typeface="SutonnyEMJ" pitchFamily="2" charset="0"/>
                <a:ea typeface="Times New Roman" pitchFamily="18" charset="0"/>
                <a:cs typeface="Times New Roman" pitchFamily="18" charset="0"/>
              </a:rPr>
              <a:t>e‡jwQ‡jb</a:t>
            </a:r>
            <a:r>
              <a:rPr lang="en-US" sz="1600" b="1" dirty="0" err="1">
                <a:latin typeface="Times New Roman" pitchFamily="18" charset="0"/>
                <a:ea typeface="Times New Roman" pitchFamily="18" charset="0"/>
                <a:cs typeface="Times New Roman" pitchFamily="18" charset="0"/>
              </a:rPr>
              <a:t>``is</a:t>
            </a:r>
            <a:r>
              <a:rPr lang="en-US" sz="1600" b="1" dirty="0">
                <a:latin typeface="Times New Roman" pitchFamily="18" charset="0"/>
                <a:ea typeface="Times New Roman" pitchFamily="18" charset="0"/>
                <a:cs typeface="Times New Roman" pitchFamily="18" charset="0"/>
              </a:rPr>
              <a:t> the science of the spatial distribution’’</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wZwb</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Rviw`‡qwQ‡jb</a:t>
            </a:r>
            <a:r>
              <a:rPr lang="en-US" sz="1600" b="1" dirty="0">
                <a:latin typeface="SutonnyEMJ" pitchFamily="2" charset="0"/>
                <a:ea typeface="Times New Roman" pitchFamily="18" charset="0"/>
                <a:cs typeface="Times New Roman" pitchFamily="18" charset="0"/>
              </a:rPr>
              <a:t> GB </a:t>
            </a:r>
            <a:r>
              <a:rPr lang="en-US" sz="1600" b="1" dirty="0" err="1">
                <a:latin typeface="SutonnyEMJ" pitchFamily="2" charset="0"/>
                <a:ea typeface="Times New Roman" pitchFamily="18" charset="0"/>
                <a:cs typeface="Times New Roman" pitchFamily="18" charset="0"/>
              </a:rPr>
              <a:t>e‡j</a:t>
            </a:r>
            <a:r>
              <a:rPr lang="en-US" sz="1600" b="1" dirty="0">
                <a:latin typeface="SutonnyEMJ" pitchFamily="2" charset="0"/>
                <a:ea typeface="Times New Roman" pitchFamily="18" charset="0"/>
                <a:cs typeface="Times New Roman" pitchFamily="18" charset="0"/>
              </a:rPr>
              <a:t> †h †</a:t>
            </a:r>
            <a:r>
              <a:rPr lang="en-US" sz="1600" b="1" dirty="0" err="1">
                <a:latin typeface="SutonnyEMJ" pitchFamily="2" charset="0"/>
                <a:ea typeface="Times New Roman" pitchFamily="18" charset="0"/>
                <a:cs typeface="Times New Roman" pitchFamily="18" charset="0"/>
              </a:rPr>
              <a:t>fŠ‡MvwjK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M‡elYvi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D‡Ïk</a:t>
            </a:r>
            <a:r>
              <a:rPr lang="en-US" sz="1600" b="1" dirty="0">
                <a:latin typeface="SutonnyMJ" pitchFamily="2" charset="0"/>
              </a:rPr>
              <a:t>¨</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n‡e</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wKfv‡e</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cÖvK</a:t>
            </a:r>
            <a:r>
              <a:rPr lang="en-US" sz="1600" b="1" dirty="0">
                <a:latin typeface="SutonnyEMJ" pitchFamily="2" charset="0"/>
                <a:ea typeface="Times New Roman" pitchFamily="18" charset="0"/>
                <a:cs typeface="Times New Roman" pitchFamily="18" charset="0"/>
              </a:rPr>
              <a:t>…</a:t>
            </a:r>
            <a:r>
              <a:rPr lang="en-US" sz="1600" b="1" dirty="0" err="1">
                <a:latin typeface="SutonnyEMJ" pitchFamily="2" charset="0"/>
                <a:ea typeface="Times New Roman" pitchFamily="18" charset="0"/>
                <a:cs typeface="Times New Roman" pitchFamily="18" charset="0"/>
              </a:rPr>
              <a:t>wZK</a:t>
            </a:r>
            <a:r>
              <a:rPr lang="en-US" sz="1600" b="1" dirty="0">
                <a:latin typeface="SutonnyEMJ" pitchFamily="2" charset="0"/>
                <a:ea typeface="Times New Roman" pitchFamily="18" charset="0"/>
                <a:cs typeface="Times New Roman" pitchFamily="18" charset="0"/>
              </a:rPr>
              <a:t>, ˆ</a:t>
            </a:r>
            <a:r>
              <a:rPr lang="en-US" sz="1600" b="1" dirty="0" err="1">
                <a:latin typeface="SutonnyEMJ" pitchFamily="2" charset="0"/>
                <a:ea typeface="Times New Roman" pitchFamily="18" charset="0"/>
                <a:cs typeface="Times New Roman" pitchFamily="18" charset="0"/>
              </a:rPr>
              <a:t>RweK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Ges</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mvs</a:t>
            </a:r>
            <a:r>
              <a:rPr lang="en-US" sz="1600" b="1" dirty="0">
                <a:latin typeface="SutonnyEMJ" pitchFamily="2" charset="0"/>
                <a:ea typeface="Times New Roman" pitchFamily="18" charset="0"/>
                <a:cs typeface="Times New Roman" pitchFamily="18" charset="0"/>
              </a:rPr>
              <a:t>¯‹…</a:t>
            </a:r>
            <a:r>
              <a:rPr lang="en-US" sz="1600" b="1" dirty="0" err="1">
                <a:latin typeface="SutonnyEMJ" pitchFamily="2" charset="0"/>
                <a:ea typeface="Times New Roman" pitchFamily="18" charset="0"/>
                <a:cs typeface="Times New Roman" pitchFamily="18" charset="0"/>
              </a:rPr>
              <a:t>wZK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cÖwµqv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Øviv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Kvb</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cwim‡ii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welq</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mg~n</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weewZ©Z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nq</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Zvi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DcjwäKib</a:t>
            </a:r>
            <a:r>
              <a:rPr lang="en-US" sz="1600" b="1" dirty="0">
                <a:latin typeface="SutonnyEMJ" pitchFamily="2" charset="0"/>
                <a:ea typeface="Times New Roman" pitchFamily="18" charset="0"/>
                <a:cs typeface="Times New Roman" pitchFamily="18" charset="0"/>
              </a:rPr>
              <a:t>| </a:t>
            </a:r>
            <a:r>
              <a:rPr lang="en-US" sz="1600" b="1" dirty="0">
                <a:latin typeface="Times New Roman" pitchFamily="18" charset="0"/>
                <a:ea typeface="Times New Roman" pitchFamily="18" charset="0"/>
                <a:cs typeface="Times New Roman" pitchFamily="18" charset="0"/>
              </a:rPr>
              <a:t>Pitter </a:t>
            </a:r>
            <a:r>
              <a:rPr lang="en-US" sz="1600" b="1" dirty="0" err="1">
                <a:latin typeface="Times New Roman" pitchFamily="18" charset="0"/>
                <a:ea typeface="Times New Roman" pitchFamily="18" charset="0"/>
                <a:cs typeface="Times New Roman" pitchFamily="18" charset="0"/>
              </a:rPr>
              <a:t>Hagget</a:t>
            </a:r>
            <a:r>
              <a:rPr lang="en-US" sz="1600" b="1" dirty="0">
                <a:latin typeface="Times New Roman" pitchFamily="18" charset="0"/>
                <a:ea typeface="Times New Roman" pitchFamily="18" charset="0"/>
                <a:cs typeface="Times New Roman" pitchFamily="18" charset="0"/>
              </a:rPr>
              <a:t> </a:t>
            </a:r>
            <a:r>
              <a:rPr lang="en-US" sz="1600" b="1" dirty="0">
                <a:latin typeface="SutonnyEMJ" pitchFamily="2" charset="0"/>
                <a:ea typeface="Times New Roman" pitchFamily="18" charset="0"/>
                <a:cs typeface="Times New Roman" pitchFamily="18" charset="0"/>
              </a:rPr>
              <a:t>f~‡</a:t>
            </a:r>
            <a:r>
              <a:rPr lang="en-US" sz="1600" b="1" dirty="0" err="1">
                <a:latin typeface="SutonnyEMJ" pitchFamily="2" charset="0"/>
                <a:ea typeface="Times New Roman" pitchFamily="18" charset="0"/>
                <a:cs typeface="Times New Roman" pitchFamily="18" charset="0"/>
              </a:rPr>
              <a:t>Mvj‡K</a:t>
            </a:r>
            <a:r>
              <a:rPr lang="en-US" sz="1600" b="1" dirty="0">
                <a:latin typeface="SutonnyEMJ" pitchFamily="2" charset="0"/>
                <a:ea typeface="Times New Roman" pitchFamily="18" charset="0"/>
                <a:cs typeface="Times New Roman" pitchFamily="18" charset="0"/>
              </a:rPr>
              <a:t> ˆ</a:t>
            </a:r>
            <a:r>
              <a:rPr lang="en-US" sz="1600" b="1" dirty="0" err="1">
                <a:latin typeface="SutonnyEMJ" pitchFamily="2" charset="0"/>
                <a:ea typeface="Times New Roman" pitchFamily="18" charset="0"/>
                <a:cs typeface="Times New Roman" pitchFamily="18" charset="0"/>
              </a:rPr>
              <a:t>eÁvwbK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wePvi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we‡k­l‡bi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gva</a:t>
            </a:r>
            <a:r>
              <a:rPr lang="en-US" sz="1600" b="1" dirty="0">
                <a:latin typeface="SutonnyEMJ" pitchFamily="2" charset="0"/>
                <a:ea typeface="Times New Roman" pitchFamily="18" charset="0"/>
                <a:cs typeface="Times New Roman" pitchFamily="18" charset="0"/>
              </a:rPr>
              <a:t>¨‡g </a:t>
            </a:r>
            <a:r>
              <a:rPr lang="en-US" sz="1600" b="1" dirty="0" err="1">
                <a:latin typeface="SutonnyEMJ" pitchFamily="2" charset="0"/>
                <a:ea typeface="Times New Roman" pitchFamily="18" charset="0"/>
                <a:cs typeface="Times New Roman" pitchFamily="18" charset="0"/>
              </a:rPr>
              <a:t>cvwimwiK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cÖwµqvi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djvdj</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wnmv‡e</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wPwýZ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Kivi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cÖqvmx</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n‡q‡Qb</a:t>
            </a:r>
            <a:r>
              <a:rPr lang="en-US" sz="1600" b="1" dirty="0">
                <a:latin typeface="SutonnyEMJ" pitchFamily="2" charset="0"/>
                <a:ea typeface="Times New Roman" pitchFamily="18" charset="0"/>
                <a:cs typeface="Times New Roman" pitchFamily="18" charset="0"/>
              </a:rPr>
              <a:t>|</a:t>
            </a:r>
            <a:endParaRPr lang="en-US" sz="1600" b="1" dirty="0">
              <a:latin typeface="Arial" pitchFamily="34" charset="0"/>
              <a:cs typeface="Arial" pitchFamily="34" charset="0"/>
            </a:endParaRPr>
          </a:p>
          <a:p>
            <a:pPr lvl="0" algn="just" eaLnBrk="0" fontAlgn="base" hangingPunct="0">
              <a:spcBef>
                <a:spcPct val="0"/>
              </a:spcBef>
              <a:spcAft>
                <a:spcPct val="0"/>
              </a:spcAft>
            </a:pPr>
            <a:r>
              <a:rPr lang="en-US" sz="1600" b="1" dirty="0" err="1">
                <a:latin typeface="SutonnyEMJ" pitchFamily="2" charset="0"/>
                <a:ea typeface="Times New Roman" pitchFamily="18" charset="0"/>
                <a:cs typeface="Times New Roman" pitchFamily="18" charset="0"/>
              </a:rPr>
              <a:t>cwim‡ii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avibv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AwfÁZvi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Dci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cÖwZwôZ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gvbyl</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Zvi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mKj</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B›`ªx‡qi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mvnv‡h</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Kvb</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wKQzi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Dcjwä</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K‡i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Ges</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gvbwlK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cÖwµqvRvZ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Ki‡Yi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d‡j</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GKwU</a:t>
            </a:r>
            <a:r>
              <a:rPr lang="en-US" sz="1600" b="1" dirty="0">
                <a:latin typeface="SutonnyEMJ" pitchFamily="2" charset="0"/>
                <a:ea typeface="Times New Roman" pitchFamily="18" charset="0"/>
                <a:cs typeface="Times New Roman" pitchFamily="18" charset="0"/>
              </a:rPr>
              <a:t> </a:t>
            </a:r>
            <a:r>
              <a:rPr lang="en-US" sz="1600" b="1" dirty="0">
                <a:latin typeface="Times New Roman" pitchFamily="18" charset="0"/>
                <a:ea typeface="Times New Roman" pitchFamily="18" charset="0"/>
                <a:cs typeface="Times New Roman" pitchFamily="18" charset="0"/>
              </a:rPr>
              <a:t>perception </a:t>
            </a:r>
            <a:r>
              <a:rPr lang="en-US" sz="1600" b="1" dirty="0" err="1">
                <a:latin typeface="SutonnyEMJ" pitchFamily="2" charset="0"/>
                <a:ea typeface="Times New Roman" pitchFamily="18" charset="0"/>
                <a:cs typeface="Times New Roman" pitchFamily="18" charset="0"/>
              </a:rPr>
              <a:t>gvbeg‡b</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cÖwZnZ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nq</a:t>
            </a:r>
            <a:r>
              <a:rPr lang="en-US" sz="1600" b="1" dirty="0">
                <a:latin typeface="SutonnyEMJ" pitchFamily="2" charset="0"/>
                <a:ea typeface="Times New Roman" pitchFamily="18" charset="0"/>
                <a:cs typeface="Times New Roman" pitchFamily="18" charset="0"/>
              </a:rPr>
              <a:t>| GB </a:t>
            </a:r>
            <a:r>
              <a:rPr lang="en-US" sz="1600" b="1" dirty="0" err="1">
                <a:latin typeface="SutonnyEMJ" pitchFamily="2" charset="0"/>
                <a:ea typeface="Times New Roman" pitchFamily="18" charset="0"/>
                <a:cs typeface="Times New Roman" pitchFamily="18" charset="0"/>
              </a:rPr>
              <a:t>ai‡bi</a:t>
            </a:r>
            <a:r>
              <a:rPr lang="en-US" sz="1600" b="1" dirty="0">
                <a:latin typeface="SutonnyEMJ" pitchFamily="2" charset="0"/>
                <a:ea typeface="Times New Roman" pitchFamily="18" charset="0"/>
                <a:cs typeface="Times New Roman" pitchFamily="18" charset="0"/>
              </a:rPr>
              <a:t> GK </a:t>
            </a:r>
            <a:r>
              <a:rPr lang="en-US" sz="1600" b="1" dirty="0" err="1">
                <a:latin typeface="SutonnyEMJ" pitchFamily="2" charset="0"/>
                <a:ea typeface="Times New Roman" pitchFamily="18" charset="0"/>
                <a:cs typeface="Times New Roman" pitchFamily="18" charset="0"/>
              </a:rPr>
              <a:t>ev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GKvwaK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Dcjwä</a:t>
            </a:r>
            <a:r>
              <a:rPr lang="en-US" sz="1600" b="1" dirty="0">
                <a:latin typeface="SutonnyEMJ" pitchFamily="2" charset="0"/>
                <a:ea typeface="Times New Roman" pitchFamily="18" charset="0"/>
                <a:cs typeface="Times New Roman" pitchFamily="18" charset="0"/>
              </a:rPr>
              <a:t> GK‡Î </a:t>
            </a:r>
            <a:r>
              <a:rPr lang="en-US" sz="1600" b="1" dirty="0" err="1">
                <a:latin typeface="SutonnyEMJ" pitchFamily="2" charset="0"/>
                <a:ea typeface="Times New Roman" pitchFamily="18" charset="0"/>
                <a:cs typeface="Times New Roman" pitchFamily="18" charset="0"/>
              </a:rPr>
              <a:t>wgwjZ</a:t>
            </a:r>
            <a:r>
              <a:rPr lang="en-US" sz="1600" b="1" dirty="0">
                <a:latin typeface="SutonnyEMJ" pitchFamily="2" charset="0"/>
                <a:ea typeface="Times New Roman" pitchFamily="18" charset="0"/>
                <a:cs typeface="Times New Roman" pitchFamily="18" charset="0"/>
              </a:rPr>
              <a:t> I </a:t>
            </a:r>
            <a:r>
              <a:rPr lang="en-US" sz="1600" b="1" dirty="0" err="1">
                <a:latin typeface="SutonnyEMJ" pitchFamily="2" charset="0"/>
                <a:ea typeface="Times New Roman" pitchFamily="18" charset="0"/>
                <a:cs typeface="Times New Roman" pitchFamily="18" charset="0"/>
              </a:rPr>
              <a:t>ms‡k­wlZ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n‡q</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GKwU</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aviYvi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Rb</a:t>
            </a:r>
            <a:r>
              <a:rPr lang="en-US" sz="1600" b="1" dirty="0">
                <a:latin typeface="SutonnyEMJ" pitchFamily="2" charset="0"/>
                <a:ea typeface="Times New Roman" pitchFamily="18" charset="0"/>
                <a:cs typeface="Times New Roman" pitchFamily="18" charset="0"/>
              </a:rPr>
              <a:t>¥ †`q| GB </a:t>
            </a:r>
            <a:r>
              <a:rPr lang="en-US" sz="1600" b="1" dirty="0" err="1">
                <a:latin typeface="SutonnyEMJ" pitchFamily="2" charset="0"/>
                <a:ea typeface="Times New Roman" pitchFamily="18" charset="0"/>
                <a:cs typeface="Times New Roman" pitchFamily="18" charset="0"/>
              </a:rPr>
              <a:t>ai‡bi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A‡bK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jv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aviYvi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wgwjZ</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iƒc</a:t>
            </a:r>
            <a:r>
              <a:rPr lang="en-US" sz="1600" b="1" dirty="0">
                <a:latin typeface="SutonnyEMJ" pitchFamily="2" charset="0"/>
                <a:ea typeface="Times New Roman" pitchFamily="18" charset="0"/>
                <a:cs typeface="Times New Roman" pitchFamily="18" charset="0"/>
              </a:rPr>
              <a:t> n‡”Q </a:t>
            </a:r>
            <a:r>
              <a:rPr lang="en-US" sz="1600" b="1" dirty="0" err="1">
                <a:latin typeface="SutonnyEMJ" pitchFamily="2" charset="0"/>
                <a:ea typeface="Times New Roman" pitchFamily="18" charset="0"/>
                <a:cs typeface="Times New Roman" pitchFamily="18" charset="0"/>
              </a:rPr>
              <a:t>AwfÁZv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A‡bK</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jv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AwfÁZvi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ms‡k­l</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n‡q</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cvwÛ‡Z¨I</a:t>
            </a:r>
            <a:r>
              <a:rPr lang="en-US" sz="1600" b="1" dirty="0">
                <a:latin typeface="SutonnyEMJ" pitchFamily="2" charset="0"/>
                <a:ea typeface="Times New Roman" pitchFamily="18" charset="0"/>
                <a:cs typeface="Times New Roman" pitchFamily="18" charset="0"/>
              </a:rPr>
              <a:t> (</a:t>
            </a:r>
            <a:r>
              <a:rPr lang="en-US" sz="1600" b="1" dirty="0">
                <a:latin typeface="Times New Roman" pitchFamily="18" charset="0"/>
                <a:ea typeface="Times New Roman" pitchFamily="18" charset="0"/>
                <a:cs typeface="Times New Roman" pitchFamily="18" charset="0"/>
              </a:rPr>
              <a:t>wisdom) </a:t>
            </a:r>
            <a:r>
              <a:rPr lang="en-US" sz="1600" b="1" dirty="0" err="1">
                <a:latin typeface="SutonnyEMJ" pitchFamily="2" charset="0"/>
                <a:ea typeface="Times New Roman" pitchFamily="18" charset="0"/>
                <a:cs typeface="Times New Roman" pitchFamily="18" charset="0"/>
              </a:rPr>
              <a:t>m„wó</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nq</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wVK</a:t>
            </a:r>
            <a:r>
              <a:rPr lang="en-US" sz="1600" b="1" dirty="0">
                <a:latin typeface="SutonnyEMJ" pitchFamily="2" charset="0"/>
                <a:ea typeface="Times New Roman" pitchFamily="18" charset="0"/>
                <a:cs typeface="Times New Roman" pitchFamily="18" charset="0"/>
              </a:rPr>
              <a:t> GKB </a:t>
            </a:r>
            <a:r>
              <a:rPr lang="en-US" sz="1600" b="1" dirty="0" err="1">
                <a:latin typeface="SutonnyEMJ" pitchFamily="2" charset="0"/>
                <a:ea typeface="Times New Roman" pitchFamily="18" charset="0"/>
                <a:cs typeface="Times New Roman" pitchFamily="18" charset="0"/>
              </a:rPr>
              <a:t>fv‡e</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cwimiI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n‡jv</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gby‡li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AwfÁZvi</a:t>
            </a:r>
            <a:r>
              <a:rPr lang="en-US" sz="1600" b="1" dirty="0">
                <a:latin typeface="SutonnyEMJ" pitchFamily="2" charset="0"/>
                <a:ea typeface="Times New Roman" pitchFamily="18" charset="0"/>
                <a:cs typeface="Times New Roman" pitchFamily="18" charset="0"/>
              </a:rPr>
              <a:t> </a:t>
            </a:r>
            <a:r>
              <a:rPr lang="en-US" sz="1600" b="1" dirty="0" err="1">
                <a:latin typeface="SutonnyEMJ" pitchFamily="2" charset="0"/>
                <a:ea typeface="Times New Roman" pitchFamily="18" charset="0"/>
                <a:cs typeface="Times New Roman" pitchFamily="18" charset="0"/>
              </a:rPr>
              <a:t>dmj</a:t>
            </a:r>
            <a:r>
              <a:rPr lang="en-US" sz="1600" b="1" dirty="0">
                <a:latin typeface="SutonnyEMJ" pitchFamily="2" charset="0"/>
                <a:ea typeface="Times New Roman" pitchFamily="18" charset="0"/>
                <a:cs typeface="Times New Roman" pitchFamily="18" charset="0"/>
              </a:rPr>
              <a:t>|</a:t>
            </a:r>
          </a:p>
        </p:txBody>
      </p:sp>
      <p:sp>
        <p:nvSpPr>
          <p:cNvPr id="59393" name="Rectangle 1"/>
          <p:cNvSpPr>
            <a:spLocks noChangeArrowheads="1"/>
          </p:cNvSpPr>
          <p:nvPr/>
        </p:nvSpPr>
        <p:spPr bwMode="auto">
          <a:xfrm>
            <a:off x="0" y="274320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mgv‡Ri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cÖ‡Z</a:t>
            </a:r>
            <a:r>
              <a:rPr lang="en-US" sz="2000" b="1" dirty="0" err="1">
                <a:latin typeface="SutonnyEMJ" pitchFamily="2" charset="0"/>
              </a:rPr>
              <a:t>¨</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gvbyl</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Zvi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Dcjwäi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gva</a:t>
            </a:r>
            <a:r>
              <a:rPr lang="en-US" sz="2000" b="1" dirty="0">
                <a:latin typeface="SutonnyEMJ" pitchFamily="2" charset="0"/>
              </a:rPr>
              <a:t>¨</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‡g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wewfbœ</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cwimi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m¤ú‡K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GKwU</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AvaviMZ</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ev</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gvbwlK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gvbwPÎ</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ev</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cvwimwiK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cwiKíbv</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enb</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K‡i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_</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v‡K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GB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gvbwlK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g</a:t>
            </a:r>
            <a:r>
              <a:rPr lang="en-US" sz="2000" b="1" dirty="0" err="1">
                <a:latin typeface="SutonnyEMJ" pitchFamily="2" charset="0"/>
              </a:rPr>
              <a:t>¨</a:t>
            </a:r>
            <a:r>
              <a:rPr kumimoji="0" lang="en-US" sz="20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a:t>
            </a:r>
            <a:r>
              <a:rPr kumimoji="0" lang="en-US" sz="20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ev</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cwiKí</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e</a:t>
            </a:r>
            <a:r>
              <a:rPr lang="en-US" sz="2000" b="1" dirty="0">
                <a:latin typeface="SutonnyEMJ" pitchFamily="2" charset="0"/>
              </a:rPr>
              <a:t>¨</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w³i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Kg©KvÛ</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AvPvi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AvPiY</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Ges</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Zvi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cvwimwiK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mg‡Üi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Pv¶zl</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Dcjwä‡K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cÖfvweZ</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K‡i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a:t>
            </a:r>
            <a:r>
              <a:rPr kumimoji="0" lang="en-US" sz="20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Segall-Etal</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1966)|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cwim‡ii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mxgvbv</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I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Ae¯’vbMZ</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Z¡i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Dci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wfwË</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K‡i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f~‡</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Mv‡ji</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Ae¯’vb</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cš’xiv</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cwimi‡K</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yB</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fv‡M</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fvM</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K‡i‡Qb</a:t>
            </a:r>
            <a:r>
              <a:rPr kumimoji="0" lang="en-US" sz="20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a:t>
            </a:r>
            <a:endParaRPr kumimoji="0" lang="en-US" sz="2000" b="1" i="0" u="none" strike="noStrike" cap="none" normalizeH="0" baseline="0" dirty="0">
              <a:ln>
                <a:noFill/>
              </a:ln>
              <a:solidFill>
                <a:schemeClr val="tx1"/>
              </a:solidFill>
              <a:effectLst/>
              <a:latin typeface="SutonnyMJ" pitchFamily="2" charset="0"/>
              <a:cs typeface="Arial" pitchFamily="34" charset="0"/>
            </a:endParaRPr>
          </a:p>
          <a:p>
            <a:pPr lvl="0" algn="just" eaLnBrk="0" fontAlgn="base" hangingPunct="0">
              <a:spcBef>
                <a:spcPct val="0"/>
              </a:spcBef>
              <a:spcAft>
                <a:spcPct val="0"/>
              </a:spcAft>
            </a:pP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K) </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AvBb</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m</a:t>
            </a:r>
            <a:r>
              <a:rPr lang="en-US" sz="2400" dirty="0">
                <a:latin typeface="SutonnyMJ" pitchFamily="2" charset="0"/>
              </a:rPr>
              <a:t>¤§</a:t>
            </a:r>
            <a:r>
              <a:rPr lang="en-US" sz="2400" dirty="0" err="1">
                <a:latin typeface="SutonnyMJ" pitchFamily="2" charset="0"/>
              </a:rPr>
              <a:t>Z</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fv‡e</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cwi‡ewóZ</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cwimi</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Legally bounded space</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a:t>
            </a:r>
            <a:endParaRPr kumimoji="0" lang="en-US" sz="2200" b="1" i="0" u="none" strike="noStrike" cap="none" normalizeH="0" baseline="0" dirty="0">
              <a:ln>
                <a:noFill/>
              </a:ln>
              <a:solidFill>
                <a:schemeClr val="tx1"/>
              </a:solidFill>
              <a:effectLst/>
              <a:latin typeface="SutonnyMJ"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L) </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KwíZ</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fv‡e</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cwi‡ewóZ</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SutonnyMJ" pitchFamily="2" charset="0"/>
                <a:ea typeface="Times New Roman" pitchFamily="18" charset="0"/>
                <a:cs typeface="Times New Roman" pitchFamily="18" charset="0"/>
              </a:rPr>
              <a:t>cwimi</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(Conceptually</a:t>
            </a:r>
            <a:r>
              <a:rPr kumimoji="0" lang="en-US" sz="2200" b="1" i="0" u="none" strike="noStrike" cap="none" normalizeH="0" baseline="0" dirty="0">
                <a:ln>
                  <a:noFill/>
                </a:ln>
                <a:solidFill>
                  <a:schemeClr val="tx1"/>
                </a:solidFill>
                <a:effectLst/>
                <a:latin typeface="SutonnyMJ" pitchFamily="2" charset="0"/>
                <a:ea typeface="Times New Roman" pitchFamily="18" charset="0"/>
                <a:cs typeface="Times New Roman" pitchFamily="18" charset="0"/>
              </a:rPr>
              <a:t> </a:t>
            </a:r>
            <a:r>
              <a:rPr kumimoji="0" lang="en-US" sz="17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bounded space) </a:t>
            </a:r>
            <a:r>
              <a:rPr kumimoji="0" lang="en-US" sz="17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endParaRPr kumimoji="0" lang="en-US" sz="1700" b="1" i="0" u="none" strike="noStrike" cap="none" normalizeH="0" baseline="0" dirty="0">
              <a:ln>
                <a:noFill/>
              </a:ln>
              <a:solidFill>
                <a:schemeClr val="tx1"/>
              </a:solidFill>
              <a:effectLst/>
              <a:latin typeface="Arial" pitchFamily="34" charset="0"/>
              <a:cs typeface="Arial" pitchFamily="34" charset="0"/>
            </a:endParaRPr>
          </a:p>
        </p:txBody>
      </p:sp>
      <p:sp>
        <p:nvSpPr>
          <p:cNvPr id="59394" name="Rectangle 2"/>
          <p:cNvSpPr>
            <a:spLocks noChangeArrowheads="1"/>
          </p:cNvSpPr>
          <p:nvPr/>
        </p:nvSpPr>
        <p:spPr bwMode="auto">
          <a:xfrm>
            <a:off x="0" y="4857452"/>
            <a:ext cx="9144000" cy="206210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G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Qvov</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cwimi‡K</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K‡qKwU</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Dcwefv‡M</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fvM</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Kiv</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nq</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hgb</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endParaRPr kumimoji="0" lang="en-US" sz="1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mvgvwRK</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cwimi</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(Social space)</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p>
          <a:p>
            <a:pPr lvl="0" eaLnBrk="0" fontAlgn="base" hangingPunct="0">
              <a:spcBef>
                <a:spcPct val="0"/>
              </a:spcBef>
              <a:spcAft>
                <a:spcPct val="0"/>
              </a:spcAft>
              <a:buFontTx/>
              <a:buAutoNum type="arabicPeriod"/>
            </a:pP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cªZ</a:t>
            </a:r>
            <a:r>
              <a:rPr lang="en-US" sz="1600" b="1" dirty="0">
                <a:latin typeface="SutonnyEMJ" pitchFamily="2" charset="0"/>
              </a:rPr>
              <a:t>¨</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¶R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cwimi</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(Perceptual space)</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Kg©KvÛ</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ev</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Kg©Zrci</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cwimi</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(Activity space)</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Zj­vkx</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cwimi</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(Search space)</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cQ</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cwimi</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Preference space)</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my‡hvM</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 </a:t>
            </a:r>
            <a:r>
              <a:rPr kumimoji="0" lang="en-US" sz="1600" b="1" i="0" u="none" strike="noStrike" cap="none" normalizeH="0" baseline="0" dirty="0" err="1">
                <a:ln>
                  <a:noFill/>
                </a:ln>
                <a:solidFill>
                  <a:schemeClr val="tx1"/>
                </a:solidFill>
                <a:effectLst/>
                <a:latin typeface="SutonnyEMJ" pitchFamily="2" charset="0"/>
                <a:ea typeface="Times New Roman" pitchFamily="18" charset="0"/>
                <a:cs typeface="Times New Roman" pitchFamily="18" charset="0"/>
              </a:rPr>
              <a:t>cwimi</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(Opportunity space</a:t>
            </a:r>
            <a:r>
              <a:rPr kumimoji="0" lang="en-US" sz="1600" b="1" i="0" u="none" strike="noStrike" cap="none" normalizeH="0" baseline="0" dirty="0">
                <a:ln>
                  <a:noFill/>
                </a:ln>
                <a:solidFill>
                  <a:schemeClr val="tx1"/>
                </a:solidFill>
                <a:effectLst/>
                <a:latin typeface="SutonnyEMJ" pitchFamily="2" charset="0"/>
                <a:ea typeface="Times New Roman" pitchFamily="18" charset="0"/>
                <a:cs typeface="Times New Roman" pitchFamily="18" charset="0"/>
              </a:rPr>
              <a:t>)|</a:t>
            </a:r>
            <a:endParaRPr kumimoji="0" lang="en-US" sz="1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7162800" y="5257800"/>
            <a:ext cx="1524000" cy="381000"/>
          </a:xfrm>
          <a:prstGeom prst="rect">
            <a:avLst/>
          </a:prstGeom>
          <a:noFill/>
        </p:spPr>
        <p:txBody>
          <a:bodyPr wrap="square" rtlCol="0">
            <a:spAutoFit/>
          </a:bodyPr>
          <a:lstStyle/>
          <a:p>
            <a:r>
              <a:rPr lang="en-US" dirty="0">
                <a:latin typeface="SutonnyMJ" pitchFamily="2" charset="0"/>
              </a:rPr>
              <a:t>M¤§Z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dw.de/image/0,,16961612_302,00.jpg"/>
          <p:cNvPicPr>
            <a:picLocks noChangeAspect="1" noChangeArrowheads="1"/>
          </p:cNvPicPr>
          <p:nvPr/>
        </p:nvPicPr>
        <p:blipFill>
          <a:blip r:embed="rId2"/>
          <a:srcRect/>
          <a:stretch>
            <a:fillRect/>
          </a:stretch>
        </p:blipFill>
        <p:spPr bwMode="auto">
          <a:xfrm>
            <a:off x="1" y="1722037"/>
            <a:ext cx="9121786" cy="5135963"/>
          </a:xfrm>
          <a:prstGeom prst="rect">
            <a:avLst/>
          </a:prstGeom>
          <a:noFill/>
        </p:spPr>
      </p:pic>
      <p:sp>
        <p:nvSpPr>
          <p:cNvPr id="7" name="Rectangle 6"/>
          <p:cNvSpPr/>
          <p:nvPr/>
        </p:nvSpPr>
        <p:spPr>
          <a:xfrm>
            <a:off x="2667000" y="2667000"/>
            <a:ext cx="3639138" cy="369332"/>
          </a:xfrm>
          <a:prstGeom prst="rect">
            <a:avLst/>
          </a:prstGeom>
        </p:spPr>
        <p:txBody>
          <a:bodyPr wrap="none">
            <a:spAutoFit/>
          </a:bodyPr>
          <a:lstStyle/>
          <a:p>
            <a:r>
              <a:rPr lang="en-US" b="1" dirty="0" err="1">
                <a:solidFill>
                  <a:srgbClr val="FFC000"/>
                </a:solidFill>
                <a:latin typeface="SutonnyEMJ" pitchFamily="2" charset="0"/>
                <a:ea typeface="Times New Roman" pitchFamily="18" charset="0"/>
                <a:cs typeface="Times New Roman" pitchFamily="18" charset="0"/>
              </a:rPr>
              <a:t>mvgvwRK</a:t>
            </a:r>
            <a:r>
              <a:rPr lang="en-US" b="1" dirty="0">
                <a:solidFill>
                  <a:srgbClr val="FFC000"/>
                </a:solidFill>
                <a:latin typeface="SutonnyEMJ" pitchFamily="2" charset="0"/>
                <a:ea typeface="Times New Roman" pitchFamily="18" charset="0"/>
                <a:cs typeface="Times New Roman" pitchFamily="18" charset="0"/>
              </a:rPr>
              <a:t> </a:t>
            </a:r>
            <a:r>
              <a:rPr lang="en-US" b="1" dirty="0" err="1">
                <a:solidFill>
                  <a:srgbClr val="FFC000"/>
                </a:solidFill>
                <a:latin typeface="SutonnyEMJ" pitchFamily="2" charset="0"/>
                <a:ea typeface="Times New Roman" pitchFamily="18" charset="0"/>
                <a:cs typeface="Times New Roman" pitchFamily="18" charset="0"/>
              </a:rPr>
              <a:t>cwimi</a:t>
            </a:r>
            <a:r>
              <a:rPr lang="en-US" b="1" dirty="0">
                <a:solidFill>
                  <a:srgbClr val="FFC000"/>
                </a:solidFill>
                <a:latin typeface="SutonnyEMJ" pitchFamily="2" charset="0"/>
                <a:ea typeface="Times New Roman" pitchFamily="18" charset="0"/>
                <a:cs typeface="Times New Roman" pitchFamily="18" charset="0"/>
              </a:rPr>
              <a:t> </a:t>
            </a:r>
            <a:r>
              <a:rPr lang="en-US" b="1" dirty="0">
                <a:solidFill>
                  <a:srgbClr val="FFC000"/>
                </a:solidFill>
                <a:latin typeface="Times New Roman" pitchFamily="18" charset="0"/>
                <a:ea typeface="Times New Roman" pitchFamily="18" charset="0"/>
                <a:cs typeface="Times New Roman" pitchFamily="18" charset="0"/>
              </a:rPr>
              <a:t>(Social space)</a:t>
            </a:r>
            <a:r>
              <a:rPr lang="en-US" b="1" dirty="0">
                <a:solidFill>
                  <a:srgbClr val="FFC000"/>
                </a:solidFill>
                <a:latin typeface="SutonnyEMJ" pitchFamily="2" charset="0"/>
                <a:ea typeface="Times New Roman" pitchFamily="18" charset="0"/>
                <a:cs typeface="Times New Roman" pitchFamily="18" charset="0"/>
              </a:rPr>
              <a:t> </a:t>
            </a:r>
            <a:endParaRPr lang="en-US" dirty="0"/>
          </a:p>
        </p:txBody>
      </p:sp>
      <p:pic>
        <p:nvPicPr>
          <p:cNvPr id="28676" name="Picture 4"/>
          <p:cNvPicPr>
            <a:picLocks noChangeAspect="1" noChangeArrowheads="1"/>
          </p:cNvPicPr>
          <p:nvPr/>
        </p:nvPicPr>
        <p:blipFill>
          <a:blip r:embed="rId3"/>
          <a:srcRect/>
          <a:stretch>
            <a:fillRect/>
          </a:stretch>
        </p:blipFill>
        <p:spPr bwMode="auto">
          <a:xfrm>
            <a:off x="-1295400" y="73025"/>
            <a:ext cx="11201400" cy="7046913"/>
          </a:xfrm>
          <a:prstGeom prst="rect">
            <a:avLst/>
          </a:prstGeom>
          <a:noFill/>
          <a:ln w="9525">
            <a:noFill/>
            <a:miter lim="800000"/>
            <a:headEnd/>
            <a:tailEnd/>
          </a:ln>
          <a:effectLst/>
        </p:spPr>
      </p:pic>
      <p:sp>
        <p:nvSpPr>
          <p:cNvPr id="28677" name="Text Box 5"/>
          <p:cNvSpPr txBox="1">
            <a:spLocks noChangeArrowheads="1"/>
          </p:cNvSpPr>
          <p:nvPr/>
        </p:nvSpPr>
        <p:spPr bwMode="auto">
          <a:xfrm>
            <a:off x="7239000" y="304800"/>
            <a:ext cx="1600200" cy="549275"/>
          </a:xfrm>
          <a:prstGeom prst="rect">
            <a:avLst/>
          </a:prstGeom>
          <a:noFill/>
          <a:ln w="9525">
            <a:noFill/>
            <a:miter lim="800000"/>
            <a:headEnd/>
            <a:tailEnd/>
          </a:ln>
          <a:effectLst/>
        </p:spPr>
        <p:txBody>
          <a:bodyPr>
            <a:spAutoFit/>
          </a:bodyPr>
          <a:lstStyle/>
          <a:p>
            <a:pPr>
              <a:spcBef>
                <a:spcPct val="50000"/>
              </a:spcBef>
            </a:pPr>
            <a:r>
              <a:rPr lang="en-US" sz="1200">
                <a:latin typeface="Times New Roman" pitchFamily="18" charset="0"/>
                <a:hlinkClick r:id="rId4"/>
              </a:rPr>
              <a:t>hefzul65@yahoo.com</a:t>
            </a:r>
            <a:endParaRPr lang="en-US" sz="1200">
              <a:latin typeface="Times New Roman" pitchFamily="18" charset="0"/>
            </a:endParaRPr>
          </a:p>
          <a:p>
            <a:pPr>
              <a:spcBef>
                <a:spcPct val="50000"/>
              </a:spcBef>
            </a:pPr>
            <a:r>
              <a:rPr lang="en-US" sz="1200">
                <a:latin typeface="Times New Roman" pitchFamily="18" charset="0"/>
              </a:rPr>
              <a:t>JU Dhaka 2010.</a:t>
            </a:r>
          </a:p>
        </p:txBody>
      </p:sp>
      <p:sp>
        <p:nvSpPr>
          <p:cNvPr id="4" name="Rectangle 3"/>
          <p:cNvSpPr/>
          <p:nvPr/>
        </p:nvSpPr>
        <p:spPr>
          <a:xfrm>
            <a:off x="2485211" y="3244334"/>
            <a:ext cx="3947556" cy="369332"/>
          </a:xfrm>
          <a:prstGeom prst="rect">
            <a:avLst/>
          </a:prstGeom>
        </p:spPr>
        <p:txBody>
          <a:bodyPr wrap="none">
            <a:spAutoFit/>
          </a:bodyPr>
          <a:lstStyle/>
          <a:p>
            <a:r>
              <a:rPr lang="en-US" b="1" dirty="0" err="1">
                <a:solidFill>
                  <a:schemeClr val="bg1"/>
                </a:solidFill>
                <a:latin typeface="SutonnyEMJ" pitchFamily="2" charset="0"/>
                <a:ea typeface="Times New Roman" pitchFamily="18" charset="0"/>
                <a:cs typeface="Times New Roman" pitchFamily="18" charset="0"/>
              </a:rPr>
              <a:t>cªZ</a:t>
            </a:r>
            <a:r>
              <a:rPr lang="en-US" b="1" dirty="0">
                <a:solidFill>
                  <a:schemeClr val="bg1"/>
                </a:solidFill>
                <a:latin typeface="SutonnyMJ" pitchFamily="2" charset="0"/>
              </a:rPr>
              <a:t>¨</a:t>
            </a:r>
            <a:r>
              <a:rPr lang="en-US" b="1" dirty="0">
                <a:solidFill>
                  <a:schemeClr val="bg1"/>
                </a:solidFill>
                <a:latin typeface="SutonnyEMJ" pitchFamily="2" charset="0"/>
                <a:ea typeface="Times New Roman" pitchFamily="18" charset="0"/>
                <a:cs typeface="Times New Roman" pitchFamily="18" charset="0"/>
              </a:rPr>
              <a:t>¶R </a:t>
            </a:r>
            <a:r>
              <a:rPr lang="en-US" b="1" dirty="0" err="1">
                <a:solidFill>
                  <a:schemeClr val="bg1"/>
                </a:solidFill>
                <a:latin typeface="SutonnyEMJ" pitchFamily="2" charset="0"/>
                <a:ea typeface="Times New Roman" pitchFamily="18" charset="0"/>
                <a:cs typeface="Times New Roman" pitchFamily="18" charset="0"/>
              </a:rPr>
              <a:t>cwimi</a:t>
            </a:r>
            <a:r>
              <a:rPr lang="en-US" b="1" dirty="0">
                <a:solidFill>
                  <a:schemeClr val="bg1"/>
                </a:solidFill>
                <a:latin typeface="Times New Roman" pitchFamily="18" charset="0"/>
                <a:ea typeface="Times New Roman" pitchFamily="18" charset="0"/>
                <a:cs typeface="Times New Roman" pitchFamily="18" charset="0"/>
              </a:rPr>
              <a:t>(Perceptual space</a:t>
            </a:r>
            <a:r>
              <a:rPr lang="en-US" b="1" dirty="0">
                <a:solidFill>
                  <a:srgbClr val="FFC000"/>
                </a:solidFill>
                <a:latin typeface="Times New Roman" pitchFamily="18" charset="0"/>
                <a:ea typeface="Times New Roman" pitchFamily="18" charset="0"/>
                <a:cs typeface="Times New Roman" pitchFamily="18" charset="0"/>
              </a:rPr>
              <a:t>)</a:t>
            </a:r>
            <a:endParaRPr lang="en-US" dirty="0"/>
          </a:p>
        </p:txBody>
      </p:sp>
      <p:pic>
        <p:nvPicPr>
          <p:cNvPr id="5" name="Picture 2" descr="https://www.amarblog.com/sites/default/files/%20images/1_8.jpg"/>
          <p:cNvPicPr>
            <a:picLocks noChangeAspect="1" noChangeArrowheads="1"/>
          </p:cNvPicPr>
          <p:nvPr/>
        </p:nvPicPr>
        <p:blipFill>
          <a:blip r:embed="rId5"/>
          <a:srcRect/>
          <a:stretch>
            <a:fillRect/>
          </a:stretch>
        </p:blipFill>
        <p:spPr bwMode="auto">
          <a:xfrm>
            <a:off x="-1285916" y="634732"/>
            <a:ext cx="11166982" cy="6223269"/>
          </a:xfrm>
          <a:prstGeom prst="rect">
            <a:avLst/>
          </a:prstGeom>
          <a:noFill/>
        </p:spPr>
      </p:pic>
      <p:sp>
        <p:nvSpPr>
          <p:cNvPr id="6" name="Rectangle 5"/>
          <p:cNvSpPr/>
          <p:nvPr/>
        </p:nvSpPr>
        <p:spPr>
          <a:xfrm>
            <a:off x="2895600" y="2133600"/>
            <a:ext cx="3607719" cy="369332"/>
          </a:xfrm>
          <a:prstGeom prst="rect">
            <a:avLst/>
          </a:prstGeom>
        </p:spPr>
        <p:txBody>
          <a:bodyPr wrap="none">
            <a:spAutoFit/>
          </a:bodyPr>
          <a:lstStyle/>
          <a:p>
            <a:r>
              <a:rPr lang="en-US" b="1" dirty="0" err="1">
                <a:solidFill>
                  <a:srgbClr val="FFFF00"/>
                </a:solidFill>
                <a:latin typeface="SutonnyEMJ" pitchFamily="2" charset="0"/>
                <a:ea typeface="Times New Roman" pitchFamily="18" charset="0"/>
                <a:cs typeface="Times New Roman" pitchFamily="18" charset="0"/>
              </a:rPr>
              <a:t>cQ</a:t>
            </a:r>
            <a:r>
              <a:rPr lang="en-US" b="1" dirty="0">
                <a:solidFill>
                  <a:srgbClr val="FFFF00"/>
                </a:solidFill>
                <a:latin typeface="SutonnyEMJ" pitchFamily="2" charset="0"/>
                <a:ea typeface="Times New Roman" pitchFamily="18" charset="0"/>
                <a:cs typeface="Times New Roman" pitchFamily="18" charset="0"/>
              </a:rPr>
              <a:t>›` </a:t>
            </a:r>
            <a:r>
              <a:rPr lang="en-US" b="1" dirty="0" err="1">
                <a:solidFill>
                  <a:srgbClr val="FFFF00"/>
                </a:solidFill>
                <a:latin typeface="SutonnyEMJ" pitchFamily="2" charset="0"/>
                <a:ea typeface="Times New Roman" pitchFamily="18" charset="0"/>
                <a:cs typeface="Times New Roman" pitchFamily="18" charset="0"/>
              </a:rPr>
              <a:t>cwimi</a:t>
            </a:r>
            <a:r>
              <a:rPr lang="en-US" b="1" dirty="0">
                <a:solidFill>
                  <a:srgbClr val="FFFF00"/>
                </a:solidFill>
                <a:latin typeface="Times New Roman" pitchFamily="18" charset="0"/>
                <a:ea typeface="Times New Roman" pitchFamily="18" charset="0"/>
                <a:cs typeface="Times New Roman" pitchFamily="18" charset="0"/>
              </a:rPr>
              <a:t>(</a:t>
            </a:r>
            <a:r>
              <a:rPr lang="en-US" b="1" dirty="0" err="1">
                <a:solidFill>
                  <a:srgbClr val="FFFF00"/>
                </a:solidFill>
                <a:latin typeface="Times New Roman" pitchFamily="18" charset="0"/>
                <a:ea typeface="Times New Roman" pitchFamily="18" charset="0"/>
                <a:cs typeface="Times New Roman" pitchFamily="18" charset="0"/>
              </a:rPr>
              <a:t>Preferrnce</a:t>
            </a:r>
            <a:r>
              <a:rPr lang="en-US" b="1" dirty="0">
                <a:solidFill>
                  <a:srgbClr val="FFFF00"/>
                </a:solidFill>
                <a:latin typeface="Times New Roman" pitchFamily="18" charset="0"/>
                <a:ea typeface="Times New Roman" pitchFamily="18" charset="0"/>
                <a:cs typeface="Times New Roman" pitchFamily="18" charset="0"/>
              </a:rPr>
              <a:t> space)</a:t>
            </a:r>
            <a:r>
              <a:rPr lang="en-US" b="1" dirty="0">
                <a:solidFill>
                  <a:srgbClr val="FFFF00"/>
                </a:solidFill>
                <a:latin typeface="SutonnyEMJ" pitchFamily="2" charset="0"/>
                <a:ea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edge">
                                      <p:cBhvr>
                                        <p:cTn id="17" dur="20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1"/>
          <p:cNvPicPr>
            <a:picLocks noChangeAspect="1" noChangeArrowheads="1"/>
          </p:cNvPicPr>
          <p:nvPr/>
        </p:nvPicPr>
        <p:blipFill>
          <a:blip r:embed="rId2"/>
          <a:srcRect/>
          <a:stretch>
            <a:fillRect/>
          </a:stretch>
        </p:blipFill>
        <p:spPr bwMode="auto">
          <a:xfrm>
            <a:off x="1066800" y="10873"/>
            <a:ext cx="7086600" cy="6847127"/>
          </a:xfrm>
          <a:prstGeom prst="rect">
            <a:avLst/>
          </a:prstGeom>
          <a:noFill/>
          <a:ln w="9525">
            <a:solidFill>
              <a:srgbClr val="00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30" name="Group 158"/>
          <p:cNvGraphicFramePr>
            <a:graphicFrameLocks noGrp="1"/>
          </p:cNvGraphicFramePr>
          <p:nvPr>
            <p:ph type="tbl" idx="1"/>
          </p:nvPr>
        </p:nvGraphicFramePr>
        <p:xfrm>
          <a:off x="228600" y="152400"/>
          <a:ext cx="8915400" cy="6446520"/>
        </p:xfrm>
        <a:graphic>
          <a:graphicData uri="http://schemas.openxmlformats.org/drawingml/2006/table">
            <a:tbl>
              <a:tblPr/>
              <a:tblGrid>
                <a:gridCol w="4413710">
                  <a:extLst>
                    <a:ext uri="{9D8B030D-6E8A-4147-A177-3AD203B41FA5}">
                      <a16:colId xmlns:a16="http://schemas.microsoft.com/office/drawing/2014/main" val="20000"/>
                    </a:ext>
                  </a:extLst>
                </a:gridCol>
                <a:gridCol w="4501690">
                  <a:extLst>
                    <a:ext uri="{9D8B030D-6E8A-4147-A177-3AD203B41FA5}">
                      <a16:colId xmlns:a16="http://schemas.microsoft.com/office/drawing/2014/main" val="20001"/>
                    </a:ext>
                  </a:extLst>
                </a:gridCol>
              </a:tblGrid>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itchFamily="18" charset="0"/>
                          <a:cs typeface="Times New Roman" pitchFamily="18" charset="0"/>
                        </a:rPr>
                        <a:t> </a:t>
                      </a:r>
                      <a:r>
                        <a:rPr kumimoji="0" lang="en-US" sz="2800" b="1" i="0" u="none" strike="noStrike" cap="none" normalizeH="0" baseline="0" dirty="0">
                          <a:ln>
                            <a:noFill/>
                          </a:ln>
                          <a:solidFill>
                            <a:srgbClr val="0000CC"/>
                          </a:solidFill>
                          <a:effectLst/>
                          <a:latin typeface="Times New Roman" pitchFamily="18" charset="0"/>
                          <a:cs typeface="Times New Roman" pitchFamily="18" charset="0"/>
                        </a:rPr>
                        <a:t>Physical Geography</a:t>
                      </a:r>
                      <a:endParaRPr kumimoji="0" lang="en-US" sz="2800" b="0" i="0" u="none" strike="noStrike" cap="none" normalizeH="0" baseline="0" dirty="0">
                        <a:ln>
                          <a:noFill/>
                        </a:ln>
                        <a:solidFill>
                          <a:srgbClr val="0000CC"/>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CC"/>
                          </a:solidFill>
                          <a:effectLst/>
                          <a:latin typeface="Times New Roman" pitchFamily="18" charset="0"/>
                          <a:cs typeface="Times New Roman" pitchFamily="18" charset="0"/>
                        </a:rPr>
                        <a:t> Human Geography</a:t>
                      </a:r>
                      <a:endParaRPr kumimoji="0" lang="en-US" sz="2800" b="0" i="0" u="none" strike="noStrike" cap="none" normalizeH="0" baseline="0">
                        <a:ln>
                          <a:noFill/>
                        </a:ln>
                        <a:solidFill>
                          <a:srgbClr val="0000CC"/>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CCCC"/>
                    </a:solidFill>
                  </a:tcPr>
                </a:tc>
                <a:extLst>
                  <a:ext uri="{0D108BD9-81ED-4DB2-BD59-A6C34878D82A}">
                    <a16:rowId xmlns:a16="http://schemas.microsoft.com/office/drawing/2014/main" val="10000"/>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Rocks and Minerals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Times New Roman" pitchFamily="18" charset="0"/>
                          <a:cs typeface="Times New Roman" pitchFamily="18" charset="0"/>
                        </a:rPr>
                        <a:t> Population</a:t>
                      </a:r>
                      <a:endParaRPr kumimoji="0" lang="en-US" sz="28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1"/>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Landforms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Settlements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2"/>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Soils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Economic Activities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3"/>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Animals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Transportation</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4"/>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Plants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Recreational Activities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5"/>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Water</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Religion</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6"/>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Atmosphere</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Political Systems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7"/>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Rivers &amp; other water bodies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Social Traditions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8"/>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Environment</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Human Migration</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9"/>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Climate and Weather</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Agricultural Systems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10"/>
                  </a:ext>
                </a:extLst>
              </a:tr>
              <a:tr h="53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333333"/>
                          </a:solidFill>
                          <a:effectLst/>
                          <a:latin typeface="Times New Roman" pitchFamily="18" charset="0"/>
                          <a:cs typeface="Times New Roman" pitchFamily="18" charset="0"/>
                        </a:rPr>
                        <a:t> Oceans</a:t>
                      </a:r>
                      <a:endParaRPr kumimoji="0" lang="en-US" sz="2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Times New Roman" pitchFamily="18" charset="0"/>
                          <a:cs typeface="Times New Roman" pitchFamily="18" charset="0"/>
                        </a:rPr>
                        <a:t> Urban Systems</a:t>
                      </a:r>
                      <a:endParaRPr kumimoji="0" lang="en-US" sz="28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r>
              <a:rPr kumimoji="0" lang="en-US" sz="2400" b="1"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gŠwjK</a:t>
            </a:r>
            <a:r>
              <a:rPr kumimoji="0" lang="en-US" sz="2400" b="1"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aviYv</a:t>
            </a:r>
            <a:r>
              <a:rPr kumimoji="0" lang="en-US" sz="2400" b="1"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n‡jv</a:t>
            </a:r>
            <a:r>
              <a:rPr kumimoji="0" lang="en-US" sz="2400" b="1"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endParaRPr kumimoji="0" lang="en-US" sz="2400" b="1" i="0" u="none" strike="noStrike" cap="none" normalizeH="0" baseline="0" dirty="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K) </a:t>
            </a:r>
            <a:r>
              <a:rPr kumimoji="0" lang="en-US" sz="2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Ae¯’vb</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(Location)</a:t>
            </a:r>
            <a:endParaRPr kumimoji="0" lang="en-US"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Av‡cw¶K</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Ae¯’vb</a:t>
            </a:r>
            <a:r>
              <a:rPr kumimoji="0" lang="en-US"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cig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Ae¯’vb</a:t>
            </a:r>
            <a:r>
              <a:rPr kumimoji="0" lang="en-US"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L) ¯’</a:t>
            </a:r>
            <a:r>
              <a:rPr kumimoji="0" lang="en-US" sz="2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vb</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(Place)</a:t>
            </a:r>
            <a:endParaRPr kumimoji="0" lang="en-US" sz="2000" b="1"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gvbweK</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ˆ</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ewkó</a:t>
            </a:r>
            <a:r>
              <a:rPr lang="en-US" sz="2400" b="1" dirty="0" err="1">
                <a:solidFill>
                  <a:srgbClr val="00B050"/>
                </a:solidFill>
                <a:latin typeface="ArhialkhanMJ" pitchFamily="2" charset="0"/>
                <a:cs typeface="ArhialkhanMJ" pitchFamily="2" charset="0"/>
              </a:rPr>
              <a:t>¨</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vejx</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lvl="0" eaLnBrk="0" fontAlgn="base" hangingPunct="0">
              <a:spcBef>
                <a:spcPct val="0"/>
              </a:spcBef>
              <a:spcAft>
                <a:spcPct val="0"/>
              </a:spcAft>
            </a:pP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cÖvK</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wZK</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ˆ</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ewkó</a:t>
            </a:r>
            <a:r>
              <a:rPr lang="en-US" sz="2400" b="1" dirty="0" err="1">
                <a:solidFill>
                  <a:srgbClr val="00B050"/>
                </a:solidFill>
                <a:latin typeface="ArhialkhanMJ" pitchFamily="2" charset="0"/>
                <a:cs typeface="ArhialkhanMJ" pitchFamily="2" charset="0"/>
              </a:rPr>
              <a:t>¨</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vejx</a:t>
            </a:r>
            <a:r>
              <a:rPr kumimoji="0" lang="en-US"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M) </a:t>
            </a:r>
            <a:r>
              <a:rPr kumimoji="0" lang="en-US" sz="2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gvbyl-cwi‡ek</a:t>
            </a: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wg_w¯Œqv</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(Human-Environmental Interactions)</a:t>
            </a:r>
            <a:endParaRPr kumimoji="0" lang="en-US"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gvby‡li</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‡_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cwi‡e‡ki</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Dc‡hvRb</a:t>
            </a:r>
            <a:r>
              <a:rPr kumimoji="0" lang="en-US"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cwi‡ek‡K</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gvby‡li</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Dc‡hvMx</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Kiv</a:t>
            </a:r>
            <a:r>
              <a:rPr kumimoji="0" lang="en-US"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cwi‡e‡ki</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Dci</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gvby‡li</a:t>
            </a: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wbf©ikxjZv</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N) ¯’</a:t>
            </a:r>
            <a:r>
              <a:rPr kumimoji="0" lang="en-US" sz="24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vbvš—i</a:t>
            </a: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2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Movement)</a:t>
            </a:r>
            <a:endParaRPr kumimoji="0" lang="en-US"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gvbyl</a:t>
            </a:r>
            <a:r>
              <a:rPr kumimoji="0" lang="en-US"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lvl="0" eaLnBrk="0" fontAlgn="base" hangingPunct="0">
              <a:spcBef>
                <a:spcPct val="0"/>
              </a:spcBef>
              <a:spcAft>
                <a:spcPct val="0"/>
              </a:spcAft>
            </a:pP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cb</a:t>
            </a:r>
            <a:r>
              <a:rPr lang="en-US" sz="2800" b="1" dirty="0">
                <a:solidFill>
                  <a:srgbClr val="00B050"/>
                </a:solidFill>
                <a:latin typeface="ArhialkhanMJ" pitchFamily="2" charset="0"/>
                <a:cs typeface="ArhialkhanMJ" pitchFamily="2" charset="0"/>
              </a:rPr>
              <a:t>¨</a:t>
            </a:r>
            <a:endParaRPr kumimoji="0" lang="en-US" sz="28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4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aviYv</a:t>
            </a:r>
            <a:endParaRPr kumimoji="0" lang="en-US" sz="24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O) </a:t>
            </a:r>
            <a:r>
              <a:rPr kumimoji="0" lang="en-US" sz="20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AÂj</a:t>
            </a: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(Regions)</a:t>
            </a:r>
            <a:endParaRPr kumimoji="0" lang="en-US"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20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AvbyôvwbK</a:t>
            </a:r>
            <a:r>
              <a:rPr kumimoji="0" lang="en-US" sz="20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0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AÂj</a:t>
            </a:r>
            <a:r>
              <a:rPr kumimoji="0" lang="en-US" sz="20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endParaRPr kumimoji="0" lang="en-US" sz="20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0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Kvh©Kix</a:t>
            </a:r>
            <a:r>
              <a:rPr kumimoji="0" lang="en-US" sz="20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0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AÂj</a:t>
            </a:r>
            <a:r>
              <a:rPr kumimoji="0" lang="en-US" sz="20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endParaRPr kumimoji="0" lang="en-US" sz="20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0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aviYvMZ</a:t>
            </a:r>
            <a:r>
              <a:rPr kumimoji="0" lang="en-US" sz="20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0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AÂj</a:t>
            </a:r>
            <a:r>
              <a:rPr kumimoji="0" lang="en-US" sz="20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en-US" sz="2000" b="1" i="0" u="none" strike="noStrike" cap="none" normalizeH="0" baseline="0" dirty="0">
              <a:ln>
                <a:noFill/>
              </a:ln>
              <a:solidFill>
                <a:srgbClr val="00B050"/>
              </a:solidFill>
              <a:effectLst/>
              <a:latin typeface="Arial" pitchFamily="34" charset="0"/>
              <a:cs typeface="Arial" pitchFamily="34" charset="0"/>
            </a:endParaRPr>
          </a:p>
        </p:txBody>
      </p:sp>
      <p:pic>
        <p:nvPicPr>
          <p:cNvPr id="16386" name="Picture 2" descr="Slid 4"/>
          <p:cNvPicPr>
            <a:picLocks noChangeAspect="1" noChangeArrowheads="1"/>
          </p:cNvPicPr>
          <p:nvPr/>
        </p:nvPicPr>
        <p:blipFill>
          <a:blip r:embed="rId2"/>
          <a:srcRect/>
          <a:stretch>
            <a:fillRect/>
          </a:stretch>
        </p:blipFill>
        <p:spPr bwMode="auto">
          <a:xfrm>
            <a:off x="3312016" y="4129032"/>
            <a:ext cx="5831984" cy="27289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blinds(horizontal)">
                                      <p:cBhvr>
                                        <p:cTn id="7" dur="500"/>
                                        <p:tgtEl>
                                          <p:spTgt spid="16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5">
                                            <p:txEl>
                                              <p:pRg st="1" end="1"/>
                                            </p:txEl>
                                          </p:spTgt>
                                        </p:tgtEl>
                                        <p:attrNameLst>
                                          <p:attrName>style.visibility</p:attrName>
                                        </p:attrNameLst>
                                      </p:cBhvr>
                                      <p:to>
                                        <p:strVal val="visible"/>
                                      </p:to>
                                    </p:set>
                                    <p:animEffect transition="in" filter="box(in)">
                                      <p:cBhvr>
                                        <p:cTn id="12" dur="500"/>
                                        <p:tgtEl>
                                          <p:spTgt spid="163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385">
                                            <p:txEl>
                                              <p:pRg st="2" end="2"/>
                                            </p:txEl>
                                          </p:spTgt>
                                        </p:tgtEl>
                                        <p:attrNameLst>
                                          <p:attrName>style.visibility</p:attrName>
                                        </p:attrNameLst>
                                      </p:cBhvr>
                                      <p:to>
                                        <p:strVal val="visible"/>
                                      </p:to>
                                    </p:set>
                                    <p:animEffect transition="in" filter="box(in)">
                                      <p:cBhvr>
                                        <p:cTn id="17" dur="500"/>
                                        <p:tgtEl>
                                          <p:spTgt spid="163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385">
                                            <p:txEl>
                                              <p:pRg st="3" end="3"/>
                                            </p:txEl>
                                          </p:spTgt>
                                        </p:tgtEl>
                                        <p:attrNameLst>
                                          <p:attrName>style.visibility</p:attrName>
                                        </p:attrNameLst>
                                      </p:cBhvr>
                                      <p:to>
                                        <p:strVal val="visible"/>
                                      </p:to>
                                    </p:set>
                                    <p:animEffect transition="in" filter="box(in)">
                                      <p:cBhvr>
                                        <p:cTn id="22" dur="500"/>
                                        <p:tgtEl>
                                          <p:spTgt spid="163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385">
                                            <p:txEl>
                                              <p:pRg st="4" end="4"/>
                                            </p:txEl>
                                          </p:spTgt>
                                        </p:tgtEl>
                                        <p:attrNameLst>
                                          <p:attrName>style.visibility</p:attrName>
                                        </p:attrNameLst>
                                      </p:cBhvr>
                                      <p:to>
                                        <p:strVal val="visible"/>
                                      </p:to>
                                    </p:set>
                                    <p:animEffect transition="in" filter="box(in)">
                                      <p:cBhvr>
                                        <p:cTn id="27" dur="500"/>
                                        <p:tgtEl>
                                          <p:spTgt spid="163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385">
                                            <p:txEl>
                                              <p:pRg st="5" end="5"/>
                                            </p:txEl>
                                          </p:spTgt>
                                        </p:tgtEl>
                                        <p:attrNameLst>
                                          <p:attrName>style.visibility</p:attrName>
                                        </p:attrNameLst>
                                      </p:cBhvr>
                                      <p:to>
                                        <p:strVal val="visible"/>
                                      </p:to>
                                    </p:set>
                                    <p:animEffect transition="in" filter="box(in)">
                                      <p:cBhvr>
                                        <p:cTn id="32" dur="500"/>
                                        <p:tgtEl>
                                          <p:spTgt spid="163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385">
                                            <p:txEl>
                                              <p:pRg st="6" end="6"/>
                                            </p:txEl>
                                          </p:spTgt>
                                        </p:tgtEl>
                                        <p:attrNameLst>
                                          <p:attrName>style.visibility</p:attrName>
                                        </p:attrNameLst>
                                      </p:cBhvr>
                                      <p:to>
                                        <p:strVal val="visible"/>
                                      </p:to>
                                    </p:set>
                                    <p:animEffect transition="in" filter="box(in)">
                                      <p:cBhvr>
                                        <p:cTn id="37" dur="500"/>
                                        <p:tgtEl>
                                          <p:spTgt spid="163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6385">
                                            <p:txEl>
                                              <p:pRg st="7" end="7"/>
                                            </p:txEl>
                                          </p:spTgt>
                                        </p:tgtEl>
                                        <p:attrNameLst>
                                          <p:attrName>style.visibility</p:attrName>
                                        </p:attrNameLst>
                                      </p:cBhvr>
                                      <p:to>
                                        <p:strVal val="visible"/>
                                      </p:to>
                                    </p:set>
                                    <p:animEffect transition="in" filter="box(in)">
                                      <p:cBhvr>
                                        <p:cTn id="42" dur="500"/>
                                        <p:tgtEl>
                                          <p:spTgt spid="1638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6385">
                                            <p:txEl>
                                              <p:pRg st="8" end="8"/>
                                            </p:txEl>
                                          </p:spTgt>
                                        </p:tgtEl>
                                        <p:attrNameLst>
                                          <p:attrName>style.visibility</p:attrName>
                                        </p:attrNameLst>
                                      </p:cBhvr>
                                      <p:to>
                                        <p:strVal val="visible"/>
                                      </p:to>
                                    </p:set>
                                    <p:animEffect transition="in" filter="box(in)">
                                      <p:cBhvr>
                                        <p:cTn id="47" dur="500"/>
                                        <p:tgtEl>
                                          <p:spTgt spid="1638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6385">
                                            <p:txEl>
                                              <p:pRg st="9" end="9"/>
                                            </p:txEl>
                                          </p:spTgt>
                                        </p:tgtEl>
                                        <p:attrNameLst>
                                          <p:attrName>style.visibility</p:attrName>
                                        </p:attrNameLst>
                                      </p:cBhvr>
                                      <p:to>
                                        <p:strVal val="visible"/>
                                      </p:to>
                                    </p:set>
                                    <p:animEffect transition="in" filter="box(in)">
                                      <p:cBhvr>
                                        <p:cTn id="52" dur="500"/>
                                        <p:tgtEl>
                                          <p:spTgt spid="1638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6385">
                                            <p:txEl>
                                              <p:pRg st="10" end="10"/>
                                            </p:txEl>
                                          </p:spTgt>
                                        </p:tgtEl>
                                        <p:attrNameLst>
                                          <p:attrName>style.visibility</p:attrName>
                                        </p:attrNameLst>
                                      </p:cBhvr>
                                      <p:to>
                                        <p:strVal val="visible"/>
                                      </p:to>
                                    </p:set>
                                    <p:animEffect transition="in" filter="box(in)">
                                      <p:cBhvr>
                                        <p:cTn id="57" dur="500"/>
                                        <p:tgtEl>
                                          <p:spTgt spid="1638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6385">
                                            <p:txEl>
                                              <p:pRg st="11" end="11"/>
                                            </p:txEl>
                                          </p:spTgt>
                                        </p:tgtEl>
                                        <p:attrNameLst>
                                          <p:attrName>style.visibility</p:attrName>
                                        </p:attrNameLst>
                                      </p:cBhvr>
                                      <p:to>
                                        <p:strVal val="visible"/>
                                      </p:to>
                                    </p:set>
                                    <p:animEffect transition="in" filter="box(in)">
                                      <p:cBhvr>
                                        <p:cTn id="62" dur="500"/>
                                        <p:tgtEl>
                                          <p:spTgt spid="1638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6385">
                                            <p:txEl>
                                              <p:pRg st="12" end="12"/>
                                            </p:txEl>
                                          </p:spTgt>
                                        </p:tgtEl>
                                        <p:attrNameLst>
                                          <p:attrName>style.visibility</p:attrName>
                                        </p:attrNameLst>
                                      </p:cBhvr>
                                      <p:to>
                                        <p:strVal val="visible"/>
                                      </p:to>
                                    </p:set>
                                    <p:animEffect transition="in" filter="box(in)">
                                      <p:cBhvr>
                                        <p:cTn id="67" dur="500"/>
                                        <p:tgtEl>
                                          <p:spTgt spid="1638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16385">
                                            <p:txEl>
                                              <p:pRg st="13" end="13"/>
                                            </p:txEl>
                                          </p:spTgt>
                                        </p:tgtEl>
                                        <p:attrNameLst>
                                          <p:attrName>style.visibility</p:attrName>
                                        </p:attrNameLst>
                                      </p:cBhvr>
                                      <p:to>
                                        <p:strVal val="visible"/>
                                      </p:to>
                                    </p:set>
                                    <p:animEffect transition="in" filter="box(in)">
                                      <p:cBhvr>
                                        <p:cTn id="72" dur="500"/>
                                        <p:tgtEl>
                                          <p:spTgt spid="1638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6385">
                                            <p:txEl>
                                              <p:pRg st="14" end="14"/>
                                            </p:txEl>
                                          </p:spTgt>
                                        </p:tgtEl>
                                        <p:attrNameLst>
                                          <p:attrName>style.visibility</p:attrName>
                                        </p:attrNameLst>
                                      </p:cBhvr>
                                      <p:to>
                                        <p:strVal val="visible"/>
                                      </p:to>
                                    </p:set>
                                    <p:animEffect transition="in" filter="box(in)">
                                      <p:cBhvr>
                                        <p:cTn id="77" dur="500"/>
                                        <p:tgtEl>
                                          <p:spTgt spid="16385">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6385">
                                            <p:txEl>
                                              <p:pRg st="15" end="15"/>
                                            </p:txEl>
                                          </p:spTgt>
                                        </p:tgtEl>
                                        <p:attrNameLst>
                                          <p:attrName>style.visibility</p:attrName>
                                        </p:attrNameLst>
                                      </p:cBhvr>
                                      <p:to>
                                        <p:strVal val="visible"/>
                                      </p:to>
                                    </p:set>
                                    <p:animEffect transition="in" filter="box(in)">
                                      <p:cBhvr>
                                        <p:cTn id="82" dur="500"/>
                                        <p:tgtEl>
                                          <p:spTgt spid="16385">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16385">
                                            <p:txEl>
                                              <p:pRg st="16" end="16"/>
                                            </p:txEl>
                                          </p:spTgt>
                                        </p:tgtEl>
                                        <p:attrNameLst>
                                          <p:attrName>style.visibility</p:attrName>
                                        </p:attrNameLst>
                                      </p:cBhvr>
                                      <p:to>
                                        <p:strVal val="visible"/>
                                      </p:to>
                                    </p:set>
                                    <p:animEffect transition="in" filter="box(in)">
                                      <p:cBhvr>
                                        <p:cTn id="87" dur="500"/>
                                        <p:tgtEl>
                                          <p:spTgt spid="16385">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16385">
                                            <p:txEl>
                                              <p:pRg st="17" end="17"/>
                                            </p:txEl>
                                          </p:spTgt>
                                        </p:tgtEl>
                                        <p:attrNameLst>
                                          <p:attrName>style.visibility</p:attrName>
                                        </p:attrNameLst>
                                      </p:cBhvr>
                                      <p:to>
                                        <p:strVal val="visible"/>
                                      </p:to>
                                    </p:set>
                                    <p:animEffect transition="in" filter="box(in)">
                                      <p:cBhvr>
                                        <p:cTn id="92" dur="500"/>
                                        <p:tgtEl>
                                          <p:spTgt spid="16385">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16385">
                                            <p:txEl>
                                              <p:pRg st="18" end="18"/>
                                            </p:txEl>
                                          </p:spTgt>
                                        </p:tgtEl>
                                        <p:attrNameLst>
                                          <p:attrName>style.visibility</p:attrName>
                                        </p:attrNameLst>
                                      </p:cBhvr>
                                      <p:to>
                                        <p:strVal val="visible"/>
                                      </p:to>
                                    </p:set>
                                    <p:animEffect transition="in" filter="box(in)">
                                      <p:cBhvr>
                                        <p:cTn id="97" dur="500"/>
                                        <p:tgtEl>
                                          <p:spTgt spid="1638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eZ©gvb</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mg‡q</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f~‡</a:t>
            </a: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Mv‡ji</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PviwU</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g~j</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cÖeYZv</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j¶</a:t>
            </a:r>
            <a:r>
              <a:rPr lang="en-US" sz="3200" b="1" dirty="0">
                <a:solidFill>
                  <a:srgbClr val="00B050"/>
                </a:solidFill>
                <a:latin typeface="ArhialkhanMJ" pitchFamily="2" charset="0"/>
                <a:cs typeface="ArhialkhanMJ" pitchFamily="2" charset="0"/>
              </a:rPr>
              <a:t>¨</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Kiv</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 </a:t>
            </a:r>
            <a:r>
              <a:rPr kumimoji="0" lang="en-US" sz="3200" b="1" i="0" u="none" strike="noStrike" cap="none" normalizeH="0" baseline="0" dirty="0" err="1">
                <a:ln>
                  <a:noFill/>
                </a:ln>
                <a:solidFill>
                  <a:srgbClr val="333333"/>
                </a:solidFill>
                <a:effectLst/>
                <a:latin typeface="SabrenaTonnyMJ" pitchFamily="2" charset="0"/>
                <a:ea typeface="Times New Roman" pitchFamily="18" charset="0"/>
                <a:cs typeface="Arial" pitchFamily="34" charset="0"/>
              </a:rPr>
              <a:t>hvq</a:t>
            </a:r>
            <a:r>
              <a:rPr kumimoji="0" lang="en-US" sz="3200" b="1" i="0" u="none" strike="noStrike" cap="none" normalizeH="0" baseline="0" dirty="0">
                <a:ln>
                  <a:noFill/>
                </a:ln>
                <a:solidFill>
                  <a:srgbClr val="333333"/>
                </a:solidFill>
                <a:effectLst/>
                <a:latin typeface="SabrenaTonnyMJ" pitchFamily="2" charset="0"/>
                <a:ea typeface="Times New Roman" pitchFamily="18" charset="0"/>
                <a:cs typeface="Arial" pitchFamily="34" charset="0"/>
              </a:rPr>
              <a:t>|</a:t>
            </a:r>
            <a:endParaRPr kumimoji="0" lang="en-US"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cÖvK</a:t>
            </a:r>
            <a:r>
              <a:rPr kumimoji="0" lang="en-US" sz="32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wZK</a:t>
            </a:r>
            <a:r>
              <a:rPr kumimoji="0" lang="en-US" sz="32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f~‡</a:t>
            </a: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Mvj</a:t>
            </a:r>
            <a:endParaRPr kumimoji="0" lang="en-US" sz="32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gvbweK</a:t>
            </a:r>
            <a:r>
              <a:rPr kumimoji="0" lang="en-US" sz="32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f~‡</a:t>
            </a: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Mvj</a:t>
            </a:r>
            <a:endParaRPr kumimoji="0" lang="en-US" sz="32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mvaviY</a:t>
            </a:r>
            <a:r>
              <a:rPr kumimoji="0" lang="en-US" sz="32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f~‡</a:t>
            </a: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Mvj</a:t>
            </a:r>
            <a:endParaRPr kumimoji="0" lang="en-US" sz="32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dwjZ</a:t>
            </a:r>
            <a:r>
              <a:rPr kumimoji="0" lang="en-US" sz="32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f~‡</a:t>
            </a:r>
            <a:r>
              <a:rPr kumimoji="0" lang="en-US" sz="3200" b="1"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Mvj</a:t>
            </a:r>
            <a:r>
              <a:rPr kumimoji="0" lang="en-US" sz="3200" b="1"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endParaRPr kumimoji="0" lang="en-US" sz="3200" b="1" i="0" u="none" strike="noStrike" cap="none" normalizeH="0" baseline="0" dirty="0">
              <a:ln>
                <a:noFill/>
              </a:ln>
              <a:solidFill>
                <a:srgbClr val="00B050"/>
              </a:solidFill>
              <a:effectLst/>
              <a:latin typeface="Arial" pitchFamily="34" charset="0"/>
              <a:cs typeface="Arial" pitchFamily="34" charset="0"/>
            </a:endParaRPr>
          </a:p>
        </p:txBody>
      </p:sp>
      <p:sp>
        <p:nvSpPr>
          <p:cNvPr id="174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3429000" y="914400"/>
            <a:ext cx="5334000" cy="5648899"/>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7409">
                                            <p:txEl>
                                              <p:pRg st="1" end="1"/>
                                            </p:txEl>
                                          </p:spTgt>
                                        </p:tgtEl>
                                        <p:attrNameLst>
                                          <p:attrName>style.visibility</p:attrName>
                                        </p:attrNameLst>
                                      </p:cBhvr>
                                      <p:to>
                                        <p:strVal val="visible"/>
                                      </p:to>
                                    </p:set>
                                    <p:animEffect transition="in" filter="fade">
                                      <p:cBhvr>
                                        <p:cTn id="7" dur="2000"/>
                                        <p:tgtEl>
                                          <p:spTgt spid="17409">
                                            <p:txEl>
                                              <p:pRg st="1" end="1"/>
                                            </p:txEl>
                                          </p:spTgt>
                                        </p:tgtEl>
                                      </p:cBhvr>
                                    </p:animEffect>
                                    <p:anim calcmode="lin" valueType="num">
                                      <p:cBhvr>
                                        <p:cTn id="8" dur="2000" fill="hold"/>
                                        <p:tgtEl>
                                          <p:spTgt spid="17409">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1740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17409">
                                            <p:txEl>
                                              <p:pRg st="2" end="2"/>
                                            </p:txEl>
                                          </p:spTgt>
                                        </p:tgtEl>
                                        <p:attrNameLst>
                                          <p:attrName>style.visibility</p:attrName>
                                        </p:attrNameLst>
                                      </p:cBhvr>
                                      <p:to>
                                        <p:strVal val="visible"/>
                                      </p:to>
                                    </p:set>
                                    <p:animEffect transition="in" filter="fade">
                                      <p:cBhvr>
                                        <p:cTn id="14" dur="2000"/>
                                        <p:tgtEl>
                                          <p:spTgt spid="17409">
                                            <p:txEl>
                                              <p:pRg st="2" end="2"/>
                                            </p:txEl>
                                          </p:spTgt>
                                        </p:tgtEl>
                                      </p:cBhvr>
                                    </p:animEffect>
                                    <p:anim calcmode="lin" valueType="num">
                                      <p:cBhvr>
                                        <p:cTn id="15" dur="2000" fill="hold"/>
                                        <p:tgtEl>
                                          <p:spTgt spid="17409">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740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17409">
                                            <p:txEl>
                                              <p:pRg st="3" end="3"/>
                                            </p:txEl>
                                          </p:spTgt>
                                        </p:tgtEl>
                                        <p:attrNameLst>
                                          <p:attrName>style.visibility</p:attrName>
                                        </p:attrNameLst>
                                      </p:cBhvr>
                                      <p:to>
                                        <p:strVal val="visible"/>
                                      </p:to>
                                    </p:set>
                                    <p:animEffect transition="in" filter="fade">
                                      <p:cBhvr>
                                        <p:cTn id="21" dur="2000"/>
                                        <p:tgtEl>
                                          <p:spTgt spid="17409">
                                            <p:txEl>
                                              <p:pRg st="3" end="3"/>
                                            </p:txEl>
                                          </p:spTgt>
                                        </p:tgtEl>
                                      </p:cBhvr>
                                    </p:animEffect>
                                    <p:anim calcmode="lin" valueType="num">
                                      <p:cBhvr>
                                        <p:cTn id="22" dur="2000" fill="hold"/>
                                        <p:tgtEl>
                                          <p:spTgt spid="17409">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740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17409">
                                            <p:txEl>
                                              <p:pRg st="4" end="4"/>
                                            </p:txEl>
                                          </p:spTgt>
                                        </p:tgtEl>
                                        <p:attrNameLst>
                                          <p:attrName>style.visibility</p:attrName>
                                        </p:attrNameLst>
                                      </p:cBhvr>
                                      <p:to>
                                        <p:strVal val="visible"/>
                                      </p:to>
                                    </p:set>
                                    <p:animEffect transition="in" filter="fade">
                                      <p:cBhvr>
                                        <p:cTn id="28" dur="2000"/>
                                        <p:tgtEl>
                                          <p:spTgt spid="17409">
                                            <p:txEl>
                                              <p:pRg st="4" end="4"/>
                                            </p:txEl>
                                          </p:spTgt>
                                        </p:tgtEl>
                                      </p:cBhvr>
                                    </p:animEffect>
                                    <p:anim calcmode="lin" valueType="num">
                                      <p:cBhvr>
                                        <p:cTn id="29" dur="2000" fill="hold"/>
                                        <p:tgtEl>
                                          <p:spTgt spid="17409">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1740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grayscl/>
          </a:blip>
          <a:srcRect r="6300"/>
          <a:stretch>
            <a:fillRect/>
          </a:stretch>
        </p:blipFill>
        <p:spPr bwMode="auto">
          <a:xfrm>
            <a:off x="-685800" y="0"/>
            <a:ext cx="9829800" cy="694526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f~‡</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Mv‡ji</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cwimi</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endParaRPr kumimoji="0" lang="en-US" sz="2800" i="0" u="none" strike="noStrike" cap="none" normalizeH="0" baseline="0" dirty="0">
              <a:ln>
                <a:noFill/>
              </a:ln>
              <a:solidFill>
                <a:srgbClr val="00B05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Avgiv</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Rvwb</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c„w_exi</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mKj</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NUbvejx</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Zv</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Kv_vq</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†Kb?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Aew¯’Z</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Zvi</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Av‡jv‡K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ejv</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nq</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c„w_exi</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mKj</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e¯‘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ev</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NUbv</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f~‡</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Mv‡ji</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cwim‡ii</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00B050"/>
                </a:solidFill>
                <a:effectLst/>
                <a:latin typeface="SabrenaTonnyMJ" pitchFamily="2" charset="0"/>
                <a:ea typeface="Times New Roman" pitchFamily="18" charset="0"/>
                <a:cs typeface="Arial" pitchFamily="34" charset="0"/>
              </a:rPr>
              <a:t>AšÍM©Z</a:t>
            </a:r>
            <a:r>
              <a:rPr kumimoji="0" lang="en-US" sz="2800" i="0" u="none" strike="noStrike" cap="none" normalizeH="0" baseline="0" dirty="0">
                <a:ln>
                  <a:noFill/>
                </a:ln>
                <a:solidFill>
                  <a:srgbClr val="00B050"/>
                </a:solidFill>
                <a:effectLst/>
                <a:latin typeface="SabrenaTonnyMJ" pitchFamily="2" charset="0"/>
                <a:ea typeface="Times New Roman" pitchFamily="18" charset="0"/>
                <a:cs typeface="Arial" pitchFamily="34" charset="0"/>
              </a:rPr>
              <a:t>| </a:t>
            </a:r>
            <a:endParaRPr kumimoji="0" lang="en-US" sz="2800" i="0" u="none" strike="noStrike" cap="none" normalizeH="0" baseline="0" dirty="0">
              <a:ln>
                <a:noFill/>
              </a:ln>
              <a:solidFill>
                <a:srgbClr val="00B05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 f~‡</a:t>
            </a:r>
            <a:r>
              <a:rPr kumimoji="0" lang="en-US" sz="2800"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Mv‡ji</a:t>
            </a:r>
            <a:r>
              <a:rPr kumimoji="0" lang="en-US" sz="2800"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chemeClr val="tx1"/>
                </a:solidFill>
                <a:effectLst/>
                <a:latin typeface="SabrenaTonnyMJ" pitchFamily="2" charset="0"/>
                <a:ea typeface="Times New Roman" pitchFamily="18" charset="0"/>
                <a:cs typeface="Arial" pitchFamily="34" charset="0"/>
              </a:rPr>
              <a:t>cwimi</a:t>
            </a:r>
            <a:r>
              <a:rPr kumimoji="0" lang="en-US" sz="2800" i="0" u="none" strike="noStrike" cap="none" normalizeH="0" baseline="0" dirty="0">
                <a:ln>
                  <a:noFill/>
                </a:ln>
                <a:solidFill>
                  <a:schemeClr val="tx1"/>
                </a:solidFill>
                <a:effectLst/>
                <a:latin typeface="SabrenaTonnyMJ" pitchFamily="2" charset="0"/>
                <a:ea typeface="Times New Roman" pitchFamily="18" charset="0"/>
                <a:cs typeface="Arial" pitchFamily="34" charset="0"/>
              </a:rPr>
              <a:t> n‡”Q -</a:t>
            </a:r>
            <a:endParaRPr kumimoji="0" lang="en-US" sz="28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c„w_exi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weÁvb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hv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Dcv`vb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jvi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AvÂwjK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we¯Íi‡Yi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aviYv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cÖ`vb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K‡i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endParaRPr kumimoji="0" lang="en-US" sz="2800" i="0" u="none" strike="noStrike" cap="none" normalizeH="0" baseline="0" dirty="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buFont typeface="Wingdings" pitchFamily="2" charset="2"/>
              <a:buChar char="Ø"/>
            </a:pP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c„w_exi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Ae¯’v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I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g‡a</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emevmKvix‡`i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m¤úK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aiY</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I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wewfbœ</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cÖwµqv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wb‡q</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Aa</a:t>
            </a:r>
            <a:r>
              <a:rPr lang="en-US" sz="2800" b="1" dirty="0" err="1">
                <a:solidFill>
                  <a:srgbClr val="C00000"/>
                </a:solidFill>
                <a:latin typeface="ArhialkhanMJ" pitchFamily="2" charset="0"/>
                <a:cs typeface="ArhialkhanMJ" pitchFamily="2" charset="0"/>
              </a:rPr>
              <a:t>¨</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qb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K‡i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endParaRPr kumimoji="0" lang="en-US" sz="2800" i="0" u="none" strike="noStrike" cap="none" normalizeH="0" baseline="0" dirty="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buFont typeface="Wingdings" pitchFamily="2" charset="2"/>
              <a:buChar char="Ø"/>
            </a:pP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c„w_ex</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I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Zvi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g‡a</a:t>
            </a:r>
            <a:r>
              <a:rPr lang="en-US" sz="2800" b="1" dirty="0">
                <a:solidFill>
                  <a:srgbClr val="C00000"/>
                </a:solidFill>
                <a:latin typeface="ArhialkhanMJ" pitchFamily="2" charset="0"/>
                <a:cs typeface="ArhialkhanMJ" pitchFamily="2" charset="0"/>
              </a:rPr>
              <a:t>¨</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hv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wKQz</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Av‡Q</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Zv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Ges</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c„w_exi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‡_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m¤úwK©Z</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aiY</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I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wewfbœ</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cÖwµqv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wb‡q</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Aa</a:t>
            </a:r>
            <a:r>
              <a:rPr lang="en-US" sz="2800" b="1" dirty="0" err="1">
                <a:solidFill>
                  <a:srgbClr val="C00000"/>
                </a:solidFill>
                <a:latin typeface="ArhialkhanMJ" pitchFamily="2" charset="0"/>
                <a:cs typeface="ArhialkhanMJ" pitchFamily="2" charset="0"/>
              </a:rPr>
              <a:t>¨</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qb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K‡i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endParaRPr kumimoji="0" lang="en-US" sz="2800" i="0" u="none" strike="noStrike" cap="none" normalizeH="0" baseline="0" dirty="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buFont typeface="Wingdings" pitchFamily="2" charset="2"/>
              <a:buChar char="Ø"/>
            </a:pP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gvbyl</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I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cwi‡e‡ki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mKj</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cÖKvi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m¤úK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wb‡q</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Av‡jvPbv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K‡i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Ges</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c„w_exi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‡_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m¤úwK©Z</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aiY</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I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wewfbœ</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cÖwµqvi</a:t>
            </a:r>
            <a:r>
              <a:rPr kumimoji="0" lang="en-US" sz="2800" i="0" u="none" strike="noStrike" cap="none" normalizeH="0" baseline="0" dirty="0">
                <a:ln>
                  <a:noFill/>
                </a:ln>
                <a:solidFill>
                  <a:srgbClr val="C00000"/>
                </a:solidFill>
                <a:effectLst/>
                <a:latin typeface="Su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AbymÜvb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I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DrcwË</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wb‡q</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Aa</a:t>
            </a:r>
            <a:r>
              <a:rPr lang="en-US" sz="2800" b="1" dirty="0" err="1">
                <a:solidFill>
                  <a:srgbClr val="C00000"/>
                </a:solidFill>
                <a:latin typeface="ArhialkhanMJ" pitchFamily="2" charset="0"/>
                <a:cs typeface="ArhialkhanMJ" pitchFamily="2" charset="0"/>
              </a:rPr>
              <a:t>¨</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qbKvix</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AvÂwjK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weÁvb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endParaRPr kumimoji="0" lang="en-US" sz="280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cÖvK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wZK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Dcv`vb</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jvi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AvÂwjK</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we¯ÍiY</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Av‡jvPbv</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 </a:t>
            </a:r>
            <a:r>
              <a:rPr kumimoji="0" lang="en-US" sz="2800" i="0" u="none" strike="noStrike" cap="none" normalizeH="0" baseline="0" dirty="0" err="1">
                <a:ln>
                  <a:noFill/>
                </a:ln>
                <a:solidFill>
                  <a:srgbClr val="C00000"/>
                </a:solidFill>
                <a:effectLst/>
                <a:latin typeface="SabrenaTonnyMJ" pitchFamily="2" charset="0"/>
                <a:ea typeface="Times New Roman" pitchFamily="18" charset="0"/>
                <a:cs typeface="Arial" pitchFamily="34" charset="0"/>
              </a:rPr>
              <a:t>K‡i</a:t>
            </a:r>
            <a:r>
              <a:rPr kumimoji="0" lang="en-US" sz="2800" i="0" u="none" strike="noStrike" cap="none" normalizeH="0" baseline="0" dirty="0">
                <a:ln>
                  <a:noFill/>
                </a:ln>
                <a:solidFill>
                  <a:srgbClr val="C00000"/>
                </a:solidFill>
                <a:effectLst/>
                <a:latin typeface="SabrenaTonnyMJ" pitchFamily="2" charset="0"/>
                <a:ea typeface="Times New Roman" pitchFamily="18" charset="0"/>
                <a:cs typeface="Arial" pitchFamily="34" charset="0"/>
              </a:rPr>
              <a:t>|</a:t>
            </a:r>
            <a:endParaRPr kumimoji="0" lang="en-US" sz="2800"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3200" b="1" dirty="0" err="1">
                <a:solidFill>
                  <a:srgbClr val="00B050"/>
                </a:solidFill>
                <a:latin typeface="SabrenaTonnyMJ" pitchFamily="2" charset="0"/>
                <a:ea typeface="Calibri" pitchFamily="34" charset="0"/>
                <a:cs typeface="Arial" pitchFamily="34" charset="0"/>
              </a:rPr>
              <a:t>gvbe</a:t>
            </a:r>
            <a:r>
              <a:rPr lang="en-US" sz="3200" b="1" dirty="0">
                <a:solidFill>
                  <a:srgbClr val="00B050"/>
                </a:solidFill>
                <a:latin typeface="SabrenaTonnyMJ" pitchFamily="2" charset="0"/>
                <a:ea typeface="Calibri" pitchFamily="34" charset="0"/>
                <a:cs typeface="Times New Roman" pitchFamily="18" charset="0"/>
              </a:rPr>
              <a:t> </a:t>
            </a:r>
            <a:r>
              <a:rPr lang="en-US" sz="3200" b="1" dirty="0">
                <a:solidFill>
                  <a:srgbClr val="00B050"/>
                </a:solidFill>
                <a:latin typeface="SabrenaTonnyMJ" pitchFamily="2" charset="0"/>
                <a:ea typeface="Calibri" pitchFamily="34" charset="0"/>
                <a:cs typeface="Arial" pitchFamily="34" charset="0"/>
              </a:rPr>
              <a:t>f~‡</a:t>
            </a:r>
            <a:r>
              <a:rPr lang="en-US" sz="3200" b="1" dirty="0" err="1">
                <a:solidFill>
                  <a:srgbClr val="00B050"/>
                </a:solidFill>
                <a:latin typeface="SabrenaTonnyMJ" pitchFamily="2" charset="0"/>
                <a:ea typeface="Calibri" pitchFamily="34" charset="0"/>
                <a:cs typeface="Arial" pitchFamily="34" charset="0"/>
              </a:rPr>
              <a:t>Mv‡ji</a:t>
            </a:r>
            <a:r>
              <a:rPr lang="en-US" sz="3200" dirty="0">
                <a:latin typeface="SabrenaTonnyMJ" pitchFamily="2" charset="0"/>
                <a:ea typeface="Times New Roman" pitchFamily="18" charset="0"/>
                <a:cs typeface="Arial" pitchFamily="34" charset="0"/>
              </a:rPr>
              <a:t> </a:t>
            </a:r>
            <a:r>
              <a:rPr lang="en-US" sz="3200" b="1" dirty="0" err="1">
                <a:solidFill>
                  <a:srgbClr val="00B050"/>
                </a:solidFill>
                <a:latin typeface="SabrenaTonnyMJ" pitchFamily="2" charset="0"/>
                <a:ea typeface="Times New Roman" pitchFamily="18" charset="0"/>
                <a:cs typeface="Arial" pitchFamily="34" charset="0"/>
              </a:rPr>
              <a:t>cwimi</a:t>
            </a:r>
            <a:r>
              <a:rPr lang="en-US" sz="3200" b="1" dirty="0">
                <a:solidFill>
                  <a:srgbClr val="00B050"/>
                </a:solidFill>
                <a:latin typeface="SabrenaTonnyMJ" pitchFamily="2" charset="0"/>
                <a:ea typeface="Times New Roman" pitchFamily="18" charset="0"/>
                <a:cs typeface="Arial" pitchFamily="34" charset="0"/>
              </a:rPr>
              <a:t>-</a:t>
            </a:r>
            <a:endParaRPr lang="en-US" sz="3200" b="1" dirty="0">
              <a:solidFill>
                <a:srgbClr val="00B050"/>
              </a:solidFill>
              <a:latin typeface="SabrenaTonnyMJ" pitchFamily="2" charset="0"/>
              <a:ea typeface="Calibri" pitchFamily="34" charset="0"/>
              <a:cs typeface="Arial" pitchFamily="34" charset="0"/>
            </a:endParaRPr>
          </a:p>
          <a:p>
            <a:pPr lvl="0" algn="just" fontAlgn="base">
              <a:spcBef>
                <a:spcPct val="0"/>
              </a:spcBef>
              <a:spcAft>
                <a:spcPct val="0"/>
              </a:spcAft>
            </a:pP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gvbyl</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Zvi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cwi‡ek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RbmsL</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v</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m¤ú‡`i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e›Ub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e</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envi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A_©‰</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bwZK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Dbœqb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Times New Roman" pitchFamily="18"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Times New Roman" pitchFamily="18" charset="0"/>
              </a:rPr>
              <a:t>Kg©Kv</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Ê</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mg‡qi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mv</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‡_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Gi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cwieZ</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©‡bi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aviv</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endParaRPr kumimoji="0" lang="en-US" sz="2800" b="1" i="0" u="none" strike="noStrike" cap="none" normalizeH="0" baseline="0" dirty="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RbmsL</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vi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RbwgwZK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Dcv`vb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RbmsL</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vi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AwfMg‡bi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KviY</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aiY</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cÖfve</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RbmsL</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vi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RbwgwZK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ˆ</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ewkó</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Awfevm‡bi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KviY</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mydj</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Kzdj</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endParaRPr kumimoji="0" lang="en-US" sz="2800" b="1" i="0" u="none" strike="noStrike" cap="none" normalizeH="0" baseline="0" dirty="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emwZi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wfbœZvq</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fŠ‡MvwjK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cwi‡e‡ki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cÖfve</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MÖvgxY</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emwZ</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bMi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emwZi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aiY</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MÖvgxb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emwZi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ˆ</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ewkó</a:t>
            </a:r>
            <a:r>
              <a:rPr lang="en-US" sz="2800" b="1" dirty="0">
                <a:solidFill>
                  <a:srgbClr val="C00000"/>
                </a:solidFill>
                <a:latin typeface="ArhialkhanMJ" pitchFamily="2" charset="0"/>
                <a:cs typeface="ArhialkhanMJ" pitchFamily="2" charset="0"/>
              </a:rPr>
              <a:t>¨</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bM‡ii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kªwYweb</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vm</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bMivq‡Yi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aviv</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bMimg</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ni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ˆ</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ewkó</a:t>
            </a:r>
            <a:r>
              <a:rPr lang="en-US" sz="2800" b="1" dirty="0">
                <a:solidFill>
                  <a:srgbClr val="C00000"/>
                </a:solidFill>
                <a:latin typeface="ArhialkhanMJ" pitchFamily="2" charset="0"/>
                <a:cs typeface="ArhialkhanMJ" pitchFamily="2" charset="0"/>
              </a:rPr>
              <a:t>¨</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M‡o</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DVvi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KviY</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endParaRPr kumimoji="0" lang="en-US" sz="2800" b="1" i="0" u="none" strike="noStrike" cap="none" normalizeH="0" baseline="0" dirty="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K…</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wlKv‡h©i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fŠ‡MvwjK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wbqvgK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wek¦e</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vwc</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Mg,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AvLmn</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wewfbœ</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cY</a:t>
            </a:r>
            <a:r>
              <a:rPr lang="en-US" sz="2800" b="1" dirty="0">
                <a:solidFill>
                  <a:srgbClr val="C00000"/>
                </a:solidFill>
                <a:latin typeface="ArhialkhanMJ" pitchFamily="2" charset="0"/>
                <a:cs typeface="ArhialkhanMJ" pitchFamily="2" charset="0"/>
              </a:rPr>
              <a:t>¨</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Drcv`b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e›Ub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Avg`vwb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i</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SutonnyMJ" pitchFamily="2" charset="0"/>
              </a:rPr>
              <a:t>ßv</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wb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evwYR</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endParaRPr kumimoji="0" lang="en-US" sz="2800" b="1" i="0" u="none" strike="noStrike" cap="none" normalizeH="0" baseline="0" dirty="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m¤ú‡`i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aviYv</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m¤ú‡`i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kÖwYweb</a:t>
            </a:r>
            <a:r>
              <a:rPr lang="en-US" sz="2800" b="1" dirty="0" err="1">
                <a:solidFill>
                  <a:srgbClr val="C00000"/>
                </a:solidFill>
                <a:latin typeface="ArhialkhanMJ" pitchFamily="2" charset="0"/>
                <a:cs typeface="ArhialkhanMJ" pitchFamily="2"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vm</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m¤ú</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msi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¶‡Yi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Dcvq</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A_©‰</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bwZK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Kvh©vewj</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AbybœZ</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Dbœqbkxj</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DbœZ</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A_©‰</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bwZK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Kvh©vewj</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Avg`vwb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i</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SutonnyMJ" pitchFamily="2" charset="0"/>
              </a:rPr>
              <a:t>ßv</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wb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evwYR</a:t>
            </a:r>
            <a:r>
              <a:rPr lang="en-US" sz="2800" b="1" dirty="0">
                <a:solidFill>
                  <a:srgbClr val="C00000"/>
                </a:solidFill>
                <a:latin typeface="ArhialkhanMJ" pitchFamily="2" charset="0"/>
                <a:cs typeface="ArhialkhanMJ" pitchFamily="2" charset="0"/>
              </a:rPr>
              <a:t>¨</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evwYR</a:t>
            </a:r>
            <a:r>
              <a:rPr lang="en-US" sz="2800" b="1" dirty="0">
                <a:solidFill>
                  <a:srgbClr val="C00000"/>
                </a:solidFill>
                <a:latin typeface="ArhialkhanMJ" pitchFamily="2" charset="0"/>
                <a:cs typeface="ArhialkhanMJ" pitchFamily="2" charset="0"/>
              </a:rPr>
              <a:t>¨</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fvimvg</a:t>
            </a:r>
            <a:r>
              <a:rPr lang="en-US" sz="2800" b="1" dirty="0">
                <a:solidFill>
                  <a:srgbClr val="C00000"/>
                </a:solidFill>
                <a:latin typeface="ArhialkhanMJ" pitchFamily="2" charset="0"/>
                <a:cs typeface="ArhialkhanMJ" pitchFamily="2" charset="0"/>
              </a:rPr>
              <a:t>¨</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Dbœq‡bi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m¤úK</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endParaRPr kumimoji="0" lang="en-US" sz="2800" b="1"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ki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moKc</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_,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ijc</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_,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b`xc</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_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AvKvkc‡_i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eY©bv</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r>
              <a:rPr kumimoji="0" lang="en-US" sz="2800" b="1" i="0" u="none" strike="noStrike" cap="none" normalizeH="0" baseline="0" dirty="0">
                <a:ln>
                  <a:noFill/>
                </a:ln>
                <a:solidFill>
                  <a:srgbClr val="C00000"/>
                </a:solidFill>
                <a:effectLst/>
                <a:latin typeface="SabrenaTonnyMJ" pitchFamily="2" charset="0"/>
                <a:ea typeface="Calibri" pitchFamily="34" charset="0"/>
                <a:cs typeface="SymbolMT"/>
              </a:rPr>
              <a:t> </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hvMv‡hvM</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cwien‡b</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moKc</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_,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ijc</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_,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b`xc</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_ I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AvKvkc‡_i</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 ¸</a:t>
            </a:r>
            <a:r>
              <a:rPr kumimoji="0" lang="en-US" sz="2800" b="1" i="0" u="none" strike="noStrike" cap="none" normalizeH="0" baseline="0" dirty="0" err="1">
                <a:ln>
                  <a:noFill/>
                </a:ln>
                <a:solidFill>
                  <a:srgbClr val="C00000"/>
                </a:solidFill>
                <a:effectLst/>
                <a:latin typeface="SabrenaTonnyMJ" pitchFamily="2" charset="0"/>
                <a:ea typeface="Calibri" pitchFamily="34" charset="0"/>
                <a:cs typeface="Arial" pitchFamily="34" charset="0"/>
              </a:rPr>
              <a:t>iyZ</a:t>
            </a:r>
            <a:r>
              <a:rPr kumimoji="0" lang="en-US" sz="2800" b="1" i="0" u="none" strike="noStrike" cap="none" normalizeH="0" baseline="0" dirty="0">
                <a:ln>
                  <a:noFill/>
                </a:ln>
                <a:solidFill>
                  <a:srgbClr val="C00000"/>
                </a:solidFill>
                <a:effectLst/>
                <a:latin typeface="SabrenaTonnyMJ" pitchFamily="2" charset="0"/>
                <a:ea typeface="Calibri" pitchFamily="34" charset="0"/>
                <a:cs typeface="Arial" pitchFamily="34" charset="0"/>
              </a:rPr>
              <a:t>¡|</a:t>
            </a:r>
            <a:endParaRPr kumimoji="0" lang="en-US" sz="2800" b="1"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81000" y="990600"/>
            <a:ext cx="8382000" cy="4478338"/>
          </a:xfrm>
          <a:prstGeom prst="rect">
            <a:avLst/>
          </a:prstGeom>
          <a:noFill/>
          <a:ln w="9525">
            <a:noFill/>
            <a:miter lim="800000"/>
            <a:headEnd/>
            <a:tailEnd/>
          </a:ln>
          <a:effectLst/>
        </p:spPr>
        <p:txBody>
          <a:bodyPr>
            <a:spAutoFit/>
          </a:bodyPr>
          <a:lstStyle/>
          <a:p>
            <a:pPr algn="just"/>
            <a:r>
              <a:rPr lang="en-US" sz="3200" b="1">
                <a:latin typeface="SutonnyMJ" pitchFamily="2" charset="0"/>
              </a:rPr>
              <a:t>wbqš¿bev‡`i g~j K_v-</a:t>
            </a:r>
          </a:p>
          <a:p>
            <a:pPr algn="just"/>
            <a:endParaRPr lang="en-US" sz="3200" b="1">
              <a:latin typeface="SutonnyMJ" pitchFamily="2" charset="0"/>
            </a:endParaRPr>
          </a:p>
          <a:p>
            <a:pPr algn="just">
              <a:buClr>
                <a:srgbClr val="FF9900"/>
              </a:buClr>
              <a:buFont typeface="Wingdings" pitchFamily="2" charset="2"/>
              <a:buChar char="v"/>
            </a:pPr>
            <a:r>
              <a:rPr lang="en-US" sz="3200" b="1">
                <a:latin typeface="SutonnyMJ" pitchFamily="2" charset="0"/>
              </a:rPr>
              <a:t>cÖK…wZ gvby‡li Kg©KvÛ‡K wbqš¿ K‡i|</a:t>
            </a:r>
          </a:p>
          <a:p>
            <a:pPr algn="just">
              <a:buClr>
                <a:srgbClr val="FF9900"/>
              </a:buClr>
              <a:buFont typeface="Wingdings" pitchFamily="2" charset="2"/>
              <a:buChar char="v"/>
            </a:pPr>
            <a:r>
              <a:rPr lang="en-US" sz="3200" b="1">
                <a:latin typeface="SutonnyMJ" pitchFamily="2" charset="0"/>
              </a:rPr>
              <a:t>gvbyl I cÖvK…wZK cwi‡e‡ki Dcv`vb n‡”Q Ro c`v_©|</a:t>
            </a:r>
          </a:p>
          <a:p>
            <a:pPr algn="just">
              <a:buClr>
                <a:srgbClr val="FF9900"/>
              </a:buClr>
              <a:buFont typeface="Wingdings" pitchFamily="2" charset="2"/>
              <a:buChar char="v"/>
            </a:pPr>
            <a:r>
              <a:rPr lang="en-US" sz="3200" b="1">
                <a:latin typeface="SutonnyMJ" pitchFamily="2" charset="0"/>
              </a:rPr>
              <a:t>Abyiƒc cÖvK…wZK cwi‡ek GKB ai‡bi mvs¯‹…wZi m„wó K‡i|</a:t>
            </a:r>
          </a:p>
          <a:p>
            <a:pPr algn="just">
              <a:buClr>
                <a:srgbClr val="FF9900"/>
              </a:buClr>
              <a:buFont typeface="Wingdings" pitchFamily="2" charset="2"/>
              <a:buChar char="v"/>
            </a:pPr>
            <a:r>
              <a:rPr lang="en-US" sz="3200" b="1">
                <a:latin typeface="SutonnyMJ" pitchFamily="2" charset="0"/>
              </a:rPr>
              <a:t>c„w_exi cÖvq me NUbvB gvby‡li B”Qv QvovB cÖK…wZ †_‡K msMwVZ nq|</a:t>
            </a:r>
          </a:p>
          <a:p>
            <a:pPr algn="just">
              <a:buClr>
                <a:srgbClr val="FF9900"/>
              </a:buClr>
              <a:buFont typeface="Wingdings" pitchFamily="2" charset="2"/>
              <a:buChar char="v"/>
            </a:pPr>
            <a:r>
              <a:rPr lang="en-US" sz="3200" b="1">
                <a:latin typeface="SutonnyMJ" pitchFamily="2" charset="0"/>
              </a:rPr>
              <a:t>cÖvK…wZK cwi‡ek we‡kl K‡i f~wgiƒc I Rjevqy gvby‡li Rxeb-hvc‡b mwµq f~wgKv cvjb K‡i|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5604">
                                            <p:txEl>
                                              <p:pRg st="2" end="2"/>
                                            </p:txEl>
                                          </p:spTgt>
                                        </p:tgtEl>
                                        <p:attrNameLst>
                                          <p:attrName>style.visibility</p:attrName>
                                        </p:attrNameLst>
                                      </p:cBhvr>
                                      <p:to>
                                        <p:strVal val="visible"/>
                                      </p:to>
                                    </p:set>
                                    <p:anim calcmode="lin" valueType="num">
                                      <p:cBhvr>
                                        <p:cTn id="7" dur="500" fill="hold"/>
                                        <p:tgtEl>
                                          <p:spTgt spid="2560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4">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2560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5604">
                                            <p:txEl>
                                              <p:pRg st="3" end="3"/>
                                            </p:txEl>
                                          </p:spTgt>
                                        </p:tgtEl>
                                        <p:attrNameLst>
                                          <p:attrName>style.visibility</p:attrName>
                                        </p:attrNameLst>
                                      </p:cBhvr>
                                      <p:to>
                                        <p:strVal val="visible"/>
                                      </p:to>
                                    </p:set>
                                    <p:anim calcmode="lin" valueType="num">
                                      <p:cBhvr>
                                        <p:cTn id="16" dur="500" fill="hold"/>
                                        <p:tgtEl>
                                          <p:spTgt spid="2560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604">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2560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60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60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5604">
                                            <p:txEl>
                                              <p:pRg st="4" end="4"/>
                                            </p:txEl>
                                          </p:spTgt>
                                        </p:tgtEl>
                                        <p:attrNameLst>
                                          <p:attrName>style.visibility</p:attrName>
                                        </p:attrNameLst>
                                      </p:cBhvr>
                                      <p:to>
                                        <p:strVal val="visible"/>
                                      </p:to>
                                    </p:set>
                                    <p:anim calcmode="lin" valueType="num">
                                      <p:cBhvr>
                                        <p:cTn id="25" dur="500" fill="hold"/>
                                        <p:tgtEl>
                                          <p:spTgt spid="2560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5604">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2560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560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560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5604">
                                            <p:txEl>
                                              <p:pRg st="5" end="5"/>
                                            </p:txEl>
                                          </p:spTgt>
                                        </p:tgtEl>
                                        <p:attrNameLst>
                                          <p:attrName>style.visibility</p:attrName>
                                        </p:attrNameLst>
                                      </p:cBhvr>
                                      <p:to>
                                        <p:strVal val="visible"/>
                                      </p:to>
                                    </p:set>
                                    <p:anim calcmode="lin" valueType="num">
                                      <p:cBhvr>
                                        <p:cTn id="34" dur="500" fill="hold"/>
                                        <p:tgtEl>
                                          <p:spTgt spid="2560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604">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2560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60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60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5604">
                                            <p:txEl>
                                              <p:pRg st="6" end="6"/>
                                            </p:txEl>
                                          </p:spTgt>
                                        </p:tgtEl>
                                        <p:attrNameLst>
                                          <p:attrName>style.visibility</p:attrName>
                                        </p:attrNameLst>
                                      </p:cBhvr>
                                      <p:to>
                                        <p:strVal val="visible"/>
                                      </p:to>
                                    </p:set>
                                    <p:anim calcmode="lin" valueType="num">
                                      <p:cBhvr>
                                        <p:cTn id="43" dur="500" fill="hold"/>
                                        <p:tgtEl>
                                          <p:spTgt spid="2560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5604">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2560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560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56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990600"/>
            <a:ext cx="8534400" cy="4965700"/>
          </a:xfrm>
          <a:prstGeom prst="rect">
            <a:avLst/>
          </a:prstGeom>
          <a:noFill/>
          <a:ln w="9525">
            <a:noFill/>
            <a:miter lim="800000"/>
            <a:headEnd/>
            <a:tailEnd/>
          </a:ln>
          <a:effectLst/>
        </p:spPr>
        <p:txBody>
          <a:bodyPr>
            <a:spAutoFit/>
          </a:bodyPr>
          <a:lstStyle/>
          <a:p>
            <a:pPr algn="just"/>
            <a:r>
              <a:rPr lang="en-US" sz="3200" b="1">
                <a:latin typeface="SutonnyMJ" pitchFamily="2" charset="0"/>
              </a:rPr>
              <a:t>m¤¢vebvev‡`i g~j K_v-</a:t>
            </a:r>
          </a:p>
          <a:p>
            <a:pPr algn="just"/>
            <a:endParaRPr lang="en-US" sz="3200" b="1">
              <a:latin typeface="SutonnyMJ" pitchFamily="2" charset="0"/>
            </a:endParaRPr>
          </a:p>
          <a:p>
            <a:pPr algn="just">
              <a:buClr>
                <a:srgbClr val="996633"/>
              </a:buClr>
              <a:buFont typeface="Wingdings" pitchFamily="2" charset="2"/>
              <a:buChar char="Ø"/>
            </a:pPr>
            <a:r>
              <a:rPr lang="en-US" sz="3200" b="1">
                <a:latin typeface="SutonnyMJ" pitchFamily="2" charset="0"/>
              </a:rPr>
              <a:t>cÖK…wZ gvby‡li mKj Kg©KvÛ‡K wbqš¿b Ki‡Z cv‡i bv|</a:t>
            </a:r>
          </a:p>
          <a:p>
            <a:pPr algn="just">
              <a:buClr>
                <a:srgbClr val="996633"/>
              </a:buClr>
              <a:buFont typeface="Wingdings" pitchFamily="2" charset="2"/>
              <a:buChar char="Ø"/>
            </a:pPr>
            <a:r>
              <a:rPr lang="en-US" sz="3200" b="1">
                <a:latin typeface="SutonnyMJ" pitchFamily="2" charset="0"/>
              </a:rPr>
              <a:t>Ro c`v_© gvbyl I cÖvK…wZK cwi‡e‡ki GKgvÎ Dcv`vb  bq|</a:t>
            </a:r>
          </a:p>
          <a:p>
            <a:pPr algn="just">
              <a:buClr>
                <a:srgbClr val="996633"/>
              </a:buClr>
              <a:buFont typeface="Wingdings" pitchFamily="2" charset="2"/>
              <a:buChar char="Ø"/>
            </a:pPr>
            <a:r>
              <a:rPr lang="en-US" sz="3200" b="1">
                <a:latin typeface="SutonnyMJ" pitchFamily="2" charset="0"/>
              </a:rPr>
              <a:t>gvbyl cÖvK…wZK cwi‡ek wbe©vPb Ki‡Z cv‡i AbyK’j bv n‡j †m weKí e¨e¯’v wb‡Z cv‡i|</a:t>
            </a:r>
          </a:p>
          <a:p>
            <a:pPr algn="just">
              <a:buClr>
                <a:srgbClr val="996633"/>
              </a:buClr>
              <a:buFont typeface="Wingdings" pitchFamily="2" charset="2"/>
              <a:buChar char="Ø"/>
            </a:pPr>
            <a:r>
              <a:rPr lang="en-US" sz="3200" b="1">
                <a:latin typeface="SutonnyMJ" pitchFamily="2" charset="0"/>
              </a:rPr>
              <a:t>c„w_exi A‡bK NUbvB gvbyl c~‡e©B Rvb‡Z cv‡i Ges Zv wbqš¿b Ki‡Z cv‡i |</a:t>
            </a:r>
          </a:p>
          <a:p>
            <a:pPr algn="just">
              <a:buClr>
                <a:srgbClr val="996633"/>
              </a:buClr>
              <a:buFont typeface="Wingdings" pitchFamily="2" charset="2"/>
              <a:buChar char="Ø"/>
            </a:pPr>
            <a:r>
              <a:rPr lang="en-US" sz="3200" b="1">
                <a:latin typeface="SutonnyMJ" pitchFamily="2" charset="0"/>
              </a:rPr>
              <a:t>GKB ai‡bi cÖvK…wZK cwi‡ek we‡kl K‡i f~wgiƒc I Rjevqy‡Z  gvby‡li Rxeb-hvc‡bi aviv wfbœ n‡Z cv‡i|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4580">
                                            <p:txEl>
                                              <p:pRg st="2" end="2"/>
                                            </p:txEl>
                                          </p:spTgt>
                                        </p:tgtEl>
                                        <p:attrNameLst>
                                          <p:attrName>style.visibility</p:attrName>
                                        </p:attrNameLst>
                                      </p:cBhvr>
                                      <p:to>
                                        <p:strVal val="visible"/>
                                      </p:to>
                                    </p:set>
                                    <p:anim calcmode="lin" valueType="num">
                                      <p:cBhvr>
                                        <p:cTn id="7" dur="500" fill="hold"/>
                                        <p:tgtEl>
                                          <p:spTgt spid="2458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80">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2458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8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8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4580">
                                            <p:txEl>
                                              <p:pRg st="3" end="3"/>
                                            </p:txEl>
                                          </p:spTgt>
                                        </p:tgtEl>
                                        <p:attrNameLst>
                                          <p:attrName>style.visibility</p:attrName>
                                        </p:attrNameLst>
                                      </p:cBhvr>
                                      <p:to>
                                        <p:strVal val="visible"/>
                                      </p:to>
                                    </p:set>
                                    <p:anim calcmode="lin" valueType="num">
                                      <p:cBhvr>
                                        <p:cTn id="16" dur="500" fill="hold"/>
                                        <p:tgtEl>
                                          <p:spTgt spid="2458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4580">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2458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458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458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4580">
                                            <p:txEl>
                                              <p:pRg st="4" end="4"/>
                                            </p:txEl>
                                          </p:spTgt>
                                        </p:tgtEl>
                                        <p:attrNameLst>
                                          <p:attrName>style.visibility</p:attrName>
                                        </p:attrNameLst>
                                      </p:cBhvr>
                                      <p:to>
                                        <p:strVal val="visible"/>
                                      </p:to>
                                    </p:set>
                                    <p:anim calcmode="lin" valueType="num">
                                      <p:cBhvr>
                                        <p:cTn id="25" dur="500" fill="hold"/>
                                        <p:tgtEl>
                                          <p:spTgt spid="2458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4580">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2458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458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458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4580">
                                            <p:txEl>
                                              <p:pRg st="5" end="5"/>
                                            </p:txEl>
                                          </p:spTgt>
                                        </p:tgtEl>
                                        <p:attrNameLst>
                                          <p:attrName>style.visibility</p:attrName>
                                        </p:attrNameLst>
                                      </p:cBhvr>
                                      <p:to>
                                        <p:strVal val="visible"/>
                                      </p:to>
                                    </p:set>
                                    <p:anim calcmode="lin" valueType="num">
                                      <p:cBhvr>
                                        <p:cTn id="34" dur="500" fill="hold"/>
                                        <p:tgtEl>
                                          <p:spTgt spid="2458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4580">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2458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458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458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4580">
                                            <p:txEl>
                                              <p:pRg st="6" end="6"/>
                                            </p:txEl>
                                          </p:spTgt>
                                        </p:tgtEl>
                                        <p:attrNameLst>
                                          <p:attrName>style.visibility</p:attrName>
                                        </p:attrNameLst>
                                      </p:cBhvr>
                                      <p:to>
                                        <p:strVal val="visible"/>
                                      </p:to>
                                    </p:set>
                                    <p:anim calcmode="lin" valueType="num">
                                      <p:cBhvr>
                                        <p:cTn id="43" dur="500" fill="hold"/>
                                        <p:tgtEl>
                                          <p:spTgt spid="2458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580">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2458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58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5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219200"/>
            <a:ext cx="8991600" cy="1569660"/>
          </a:xfrm>
          <a:prstGeom prst="rect">
            <a:avLst/>
          </a:prstGeom>
          <a:noFill/>
          <a:ln w="9525">
            <a:noFill/>
            <a:miter lim="800000"/>
            <a:headEnd/>
            <a:tailEnd/>
          </a:ln>
        </p:spPr>
        <p:txBody>
          <a:bodyPr wrap="square">
            <a:spAutoFit/>
          </a:bodyPr>
          <a:lstStyle/>
          <a:p>
            <a:pPr>
              <a:spcBef>
                <a:spcPct val="50000"/>
              </a:spcBef>
            </a:pPr>
            <a:r>
              <a:rPr lang="en-US" sz="3200" b="1" dirty="0" err="1">
                <a:latin typeface="SutonnyMJ" pitchFamily="2" charset="0"/>
              </a:rPr>
              <a:t>msL¨vZvwZ¥K</a:t>
            </a:r>
            <a:r>
              <a:rPr lang="en-US" sz="3200" b="1" dirty="0">
                <a:latin typeface="SutonnyMJ" pitchFamily="2" charset="0"/>
              </a:rPr>
              <a:t> </a:t>
            </a:r>
            <a:r>
              <a:rPr lang="en-US" sz="3200" b="1" dirty="0" err="1">
                <a:latin typeface="SutonnyMJ" pitchFamily="2" charset="0"/>
              </a:rPr>
              <a:t>wec­e</a:t>
            </a:r>
            <a:r>
              <a:rPr lang="en-US" sz="3200" b="1" dirty="0">
                <a:latin typeface="SutonnyMJ" pitchFamily="2" charset="0"/>
              </a:rPr>
              <a:t> </a:t>
            </a:r>
            <a:r>
              <a:rPr lang="en-US" sz="3200" b="1" dirty="0" err="1">
                <a:latin typeface="SutonnyMJ" pitchFamily="2" charset="0"/>
              </a:rPr>
              <a:t>gvbweK</a:t>
            </a:r>
            <a:r>
              <a:rPr lang="en-US" sz="3200" b="1" dirty="0">
                <a:latin typeface="SutonnyMJ" pitchFamily="2" charset="0"/>
              </a:rPr>
              <a:t> f~‡</a:t>
            </a:r>
            <a:r>
              <a:rPr lang="en-US" sz="3200" b="1" dirty="0" err="1">
                <a:latin typeface="SutonnyMJ" pitchFamily="2" charset="0"/>
              </a:rPr>
              <a:t>Mvj‡K</a:t>
            </a:r>
            <a:r>
              <a:rPr lang="en-US" sz="3200" b="1" dirty="0">
                <a:latin typeface="SutonnyMJ" pitchFamily="2" charset="0"/>
              </a:rPr>
              <a:t> </a:t>
            </a:r>
            <a:r>
              <a:rPr lang="en-US" sz="3200" b="1" dirty="0" err="1">
                <a:latin typeface="SutonnyMJ" pitchFamily="2" charset="0"/>
              </a:rPr>
              <a:t>wbqgZvwš¿K</a:t>
            </a:r>
            <a:r>
              <a:rPr lang="en-US" sz="3200" b="1" dirty="0">
                <a:latin typeface="SutonnyMJ" pitchFamily="2" charset="0"/>
              </a:rPr>
              <a:t> , </a:t>
            </a:r>
            <a:r>
              <a:rPr lang="en-US" sz="3200" b="1" dirty="0" err="1">
                <a:latin typeface="SutonnyMJ" pitchFamily="2" charset="0"/>
              </a:rPr>
              <a:t>ZË¡wfwËK</a:t>
            </a:r>
            <a:r>
              <a:rPr lang="en-US" sz="3200" b="1" dirty="0">
                <a:latin typeface="SutonnyMJ" pitchFamily="2" charset="0"/>
              </a:rPr>
              <a:t>, </a:t>
            </a:r>
            <a:r>
              <a:rPr lang="en-US" sz="3200" b="1" dirty="0" err="1">
                <a:latin typeface="SutonnyMJ" pitchFamily="2" charset="0"/>
              </a:rPr>
              <a:t>K‡Vvi</a:t>
            </a:r>
            <a:r>
              <a:rPr lang="en-US" sz="3200" b="1" dirty="0">
                <a:latin typeface="SutonnyMJ" pitchFamily="2" charset="0"/>
              </a:rPr>
              <a:t> </a:t>
            </a:r>
            <a:r>
              <a:rPr lang="en-US" sz="3200" b="1" dirty="0" err="1">
                <a:latin typeface="SutonnyMJ" pitchFamily="2" charset="0"/>
              </a:rPr>
              <a:t>cwimsL¨vwbK</a:t>
            </a:r>
            <a:r>
              <a:rPr lang="en-US" sz="3200" b="1" dirty="0">
                <a:latin typeface="SutonnyMJ" pitchFamily="2" charset="0"/>
              </a:rPr>
              <a:t> </a:t>
            </a:r>
            <a:r>
              <a:rPr lang="en-US" sz="3200" b="1" dirty="0" err="1">
                <a:latin typeface="SutonnyMJ" pitchFamily="2" charset="0"/>
              </a:rPr>
              <a:t>e¨vL¨v</a:t>
            </a:r>
            <a:r>
              <a:rPr lang="en-US" sz="3200" b="1" dirty="0">
                <a:latin typeface="SutonnyMJ" pitchFamily="2" charset="0"/>
              </a:rPr>
              <a:t> I </a:t>
            </a:r>
            <a:r>
              <a:rPr lang="en-US" sz="3200" b="1" dirty="0" err="1">
                <a:latin typeface="SutonnyMJ" pitchFamily="2" charset="0"/>
              </a:rPr>
              <a:t>we‡k­lb</a:t>
            </a:r>
            <a:r>
              <a:rPr lang="en-US" sz="3200" b="1" dirty="0">
                <a:latin typeface="SutonnyMJ" pitchFamily="2" charset="0"/>
              </a:rPr>
              <a:t> </a:t>
            </a:r>
            <a:r>
              <a:rPr lang="en-US" sz="3200" b="1" dirty="0" err="1">
                <a:latin typeface="SutonnyMJ" pitchFamily="2" charset="0"/>
              </a:rPr>
              <a:t>g~jK</a:t>
            </a:r>
            <a:r>
              <a:rPr lang="en-US" sz="3200" b="1" dirty="0">
                <a:latin typeface="SutonnyMJ" pitchFamily="2" charset="0"/>
              </a:rPr>
              <a:t> </a:t>
            </a:r>
            <a:r>
              <a:rPr lang="en-US" sz="3200" b="1" dirty="0" err="1">
                <a:latin typeface="SutonnyMJ" pitchFamily="2" charset="0"/>
              </a:rPr>
              <a:t>weÁv‡b</a:t>
            </a:r>
            <a:r>
              <a:rPr lang="en-US" sz="3200" b="1" dirty="0">
                <a:latin typeface="SutonnyMJ" pitchFamily="2" charset="0"/>
              </a:rPr>
              <a:t> </a:t>
            </a:r>
            <a:r>
              <a:rPr lang="en-US" sz="3200" b="1" dirty="0" err="1">
                <a:latin typeface="SutonnyMJ" pitchFamily="2" charset="0"/>
              </a:rPr>
              <a:t>iƒcv‡š</a:t>
            </a:r>
            <a:r>
              <a:rPr lang="en-US" sz="3200" b="1" dirty="0">
                <a:latin typeface="SutonnyMJ" pitchFamily="2" charset="0"/>
              </a:rPr>
              <a:t>—‡ii Av‡›`</a:t>
            </a:r>
            <a:r>
              <a:rPr lang="en-US" sz="3200" b="1" dirty="0" err="1">
                <a:latin typeface="SutonnyMJ" pitchFamily="2" charset="0"/>
              </a:rPr>
              <a:t>vjb</a:t>
            </a:r>
            <a:r>
              <a:rPr lang="en-US" sz="3200" b="1" dirty="0">
                <a:latin typeface="SutonnyMJ" pitchFamily="2" charset="0"/>
              </a:rPr>
              <a:t>|</a:t>
            </a:r>
          </a:p>
        </p:txBody>
      </p:sp>
      <p:sp>
        <p:nvSpPr>
          <p:cNvPr id="30723" name="Text Box 3"/>
          <p:cNvSpPr txBox="1">
            <a:spLocks noChangeArrowheads="1"/>
          </p:cNvSpPr>
          <p:nvPr/>
        </p:nvSpPr>
        <p:spPr bwMode="auto">
          <a:xfrm>
            <a:off x="0" y="2867025"/>
            <a:ext cx="8839200" cy="4031873"/>
          </a:xfrm>
          <a:prstGeom prst="rect">
            <a:avLst/>
          </a:prstGeom>
          <a:noFill/>
          <a:ln w="9525">
            <a:noFill/>
            <a:miter lim="800000"/>
            <a:headEnd/>
            <a:tailEnd/>
          </a:ln>
        </p:spPr>
        <p:txBody>
          <a:bodyPr wrap="square">
            <a:spAutoFit/>
          </a:bodyPr>
          <a:lstStyle/>
          <a:p>
            <a:pPr algn="just">
              <a:spcBef>
                <a:spcPct val="50000"/>
              </a:spcBef>
            </a:pPr>
            <a:r>
              <a:rPr lang="en-US" sz="3200" b="1" dirty="0">
                <a:latin typeface="SutonnyMJ" pitchFamily="2" charset="0"/>
              </a:rPr>
              <a:t>MZ </a:t>
            </a:r>
            <a:r>
              <a:rPr lang="en-US" sz="3200" b="1" dirty="0" err="1">
                <a:latin typeface="SutonnyMJ" pitchFamily="2" charset="0"/>
              </a:rPr>
              <a:t>kZvãxi</a:t>
            </a:r>
            <a:r>
              <a:rPr lang="en-US" sz="3200" b="1" dirty="0">
                <a:latin typeface="SutonnyMJ" pitchFamily="2" charset="0"/>
              </a:rPr>
              <a:t> </a:t>
            </a:r>
            <a:r>
              <a:rPr lang="en-US" sz="3200" b="1" dirty="0" err="1">
                <a:latin typeface="SutonnyMJ" pitchFamily="2" charset="0"/>
              </a:rPr>
              <a:t>ïi“i</a:t>
            </a:r>
            <a:r>
              <a:rPr lang="en-US" sz="3200" b="1" dirty="0">
                <a:latin typeface="SutonnyMJ" pitchFamily="2" charset="0"/>
              </a:rPr>
              <a:t> </a:t>
            </a:r>
            <a:r>
              <a:rPr lang="en-US" sz="3200" b="1" dirty="0" err="1">
                <a:latin typeface="SutonnyMJ" pitchFamily="2" charset="0"/>
              </a:rPr>
              <a:t>w`‡K</a:t>
            </a:r>
            <a:r>
              <a:rPr lang="en-US" sz="3200" b="1" dirty="0">
                <a:latin typeface="SutonnyMJ" pitchFamily="2" charset="0"/>
              </a:rPr>
              <a:t>  f~‡</a:t>
            </a:r>
            <a:r>
              <a:rPr lang="en-US" sz="3200" b="1" dirty="0" err="1">
                <a:latin typeface="SutonnyMJ" pitchFamily="2" charset="0"/>
              </a:rPr>
              <a:t>Mv‡j</a:t>
            </a:r>
            <a:r>
              <a:rPr lang="en-US" sz="3200" b="1" dirty="0">
                <a:latin typeface="SutonnyMJ" pitchFamily="2" charset="0"/>
              </a:rPr>
              <a:t> †</a:t>
            </a:r>
            <a:r>
              <a:rPr lang="en-US" sz="3200" b="1" dirty="0" err="1">
                <a:latin typeface="SutonnyMJ" pitchFamily="2" charset="0"/>
              </a:rPr>
              <a:t>gŠwjK</a:t>
            </a:r>
            <a:r>
              <a:rPr lang="en-US" sz="3200" b="1" dirty="0">
                <a:latin typeface="SutonnyMJ" pitchFamily="2" charset="0"/>
              </a:rPr>
              <a:t> I </a:t>
            </a:r>
            <a:r>
              <a:rPr lang="en-US" sz="3200" b="1" dirty="0" err="1">
                <a:latin typeface="SutonnyMJ" pitchFamily="2" charset="0"/>
              </a:rPr>
              <a:t>MwZkxj</a:t>
            </a:r>
            <a:r>
              <a:rPr lang="en-US" sz="3200" b="1" dirty="0">
                <a:latin typeface="SutonnyMJ" pitchFamily="2" charset="0"/>
              </a:rPr>
              <a:t> †</a:t>
            </a:r>
            <a:r>
              <a:rPr lang="en-US" sz="3200" b="1" dirty="0" err="1">
                <a:latin typeface="SutonnyMJ" pitchFamily="2" charset="0"/>
              </a:rPr>
              <a:t>KŠkj</a:t>
            </a:r>
            <a:r>
              <a:rPr lang="en-US" sz="3200" b="1" dirty="0">
                <a:latin typeface="SutonnyMJ" pitchFamily="2" charset="0"/>
              </a:rPr>
              <a:t> </a:t>
            </a:r>
            <a:r>
              <a:rPr lang="en-US" sz="3200" b="1" dirty="0" err="1">
                <a:latin typeface="SutonnyMJ" pitchFamily="2" charset="0"/>
              </a:rPr>
              <a:t>wnmv‡e</a:t>
            </a:r>
            <a:r>
              <a:rPr lang="en-US" sz="3200" b="1" dirty="0">
                <a:latin typeface="SutonnyMJ" pitchFamily="2" charset="0"/>
              </a:rPr>
              <a:t> </a:t>
            </a:r>
            <a:r>
              <a:rPr lang="en-US" sz="3200" b="1" dirty="0" err="1">
                <a:latin typeface="SutonnyMJ" pitchFamily="2" charset="0"/>
              </a:rPr>
              <a:t>msL¨vZvwË¡K</a:t>
            </a:r>
            <a:r>
              <a:rPr lang="en-US" sz="3200" b="1" dirty="0">
                <a:latin typeface="SutonnyMJ" pitchFamily="2" charset="0"/>
              </a:rPr>
              <a:t> </a:t>
            </a:r>
            <a:r>
              <a:rPr lang="en-US" sz="3200" b="1" dirty="0" err="1">
                <a:latin typeface="SutonnyMJ" pitchFamily="2" charset="0"/>
              </a:rPr>
              <a:t>c×wZ</a:t>
            </a:r>
            <a:r>
              <a:rPr lang="en-US" sz="3200" b="1" dirty="0">
                <a:latin typeface="SutonnyMJ" pitchFamily="2" charset="0"/>
              </a:rPr>
              <a:t> (</a:t>
            </a:r>
            <a:r>
              <a:rPr lang="en-US" sz="2400" b="1" dirty="0">
                <a:latin typeface="Times New Roman" pitchFamily="18" charset="0"/>
              </a:rPr>
              <a:t>Quantitative method</a:t>
            </a:r>
            <a:r>
              <a:rPr lang="en-US" sz="3200" b="1" dirty="0">
                <a:latin typeface="SutonnyMJ" pitchFamily="2" charset="0"/>
              </a:rPr>
              <a:t>) f~‡</a:t>
            </a:r>
            <a:r>
              <a:rPr lang="en-US" sz="3200" b="1" dirty="0" err="1">
                <a:latin typeface="SutonnyMJ" pitchFamily="2" charset="0"/>
              </a:rPr>
              <a:t>Mvjwe`‡`i</a:t>
            </a:r>
            <a:r>
              <a:rPr lang="en-US" sz="3200" b="1" dirty="0">
                <a:latin typeface="SutonnyMJ" pitchFamily="2" charset="0"/>
              </a:rPr>
              <a:t> </a:t>
            </a:r>
            <a:r>
              <a:rPr lang="en-US" sz="3200" b="1" dirty="0" err="1">
                <a:latin typeface="SutonnyMJ" pitchFamily="2" charset="0"/>
              </a:rPr>
              <a:t>wbKU</a:t>
            </a:r>
            <a:r>
              <a:rPr lang="en-US" sz="3200" b="1" dirty="0">
                <a:latin typeface="SutonnyMJ" pitchFamily="2" charset="0"/>
              </a:rPr>
              <a:t> ¸</a:t>
            </a:r>
            <a:r>
              <a:rPr lang="en-US" sz="3200" b="1" dirty="0" err="1">
                <a:latin typeface="SutonnyMJ" pitchFamily="2" charset="0"/>
              </a:rPr>
              <a:t>i“Z</a:t>
            </a:r>
            <a:r>
              <a:rPr lang="en-US" sz="3200" b="1" dirty="0">
                <a:latin typeface="SutonnyMJ" pitchFamily="2" charset="0"/>
              </a:rPr>
              <a:t>¡ </a:t>
            </a:r>
            <a:r>
              <a:rPr lang="en-US" sz="3200" b="1" dirty="0" err="1">
                <a:latin typeface="SutonnyMJ" pitchFamily="2" charset="0"/>
              </a:rPr>
              <a:t>AR©b</a:t>
            </a:r>
            <a:r>
              <a:rPr lang="en-US" sz="3200" b="1" dirty="0">
                <a:latin typeface="SutonnyMJ" pitchFamily="2" charset="0"/>
              </a:rPr>
              <a:t> </a:t>
            </a:r>
            <a:r>
              <a:rPr lang="en-US" sz="3200" b="1" dirty="0" err="1">
                <a:latin typeface="SutonnyMJ" pitchFamily="2" charset="0"/>
              </a:rPr>
              <a:t>K‡i</a:t>
            </a:r>
            <a:r>
              <a:rPr lang="en-US" sz="3200" b="1" dirty="0">
                <a:latin typeface="SutonnyMJ" pitchFamily="2" charset="0"/>
              </a:rPr>
              <a:t>| f~‡</a:t>
            </a:r>
            <a:r>
              <a:rPr lang="en-US" sz="3200" b="1" dirty="0" err="1">
                <a:latin typeface="SutonnyMJ" pitchFamily="2" charset="0"/>
              </a:rPr>
              <a:t>Mv‡j</a:t>
            </a:r>
            <a:r>
              <a:rPr lang="en-US" sz="3200" b="1" dirty="0">
                <a:latin typeface="SutonnyMJ" pitchFamily="2" charset="0"/>
              </a:rPr>
              <a:t> </a:t>
            </a:r>
            <a:r>
              <a:rPr lang="en-US" sz="3200" b="1" dirty="0" err="1">
                <a:latin typeface="SutonnyMJ" pitchFamily="2" charset="0"/>
              </a:rPr>
              <a:t>cwi‡ekev</a:t>
            </a:r>
            <a:r>
              <a:rPr lang="en-US" sz="3200" b="1" dirty="0">
                <a:latin typeface="SutonnyMJ" pitchFamily="2" charset="0"/>
              </a:rPr>
              <a:t>` I m¤¢</a:t>
            </a:r>
            <a:r>
              <a:rPr lang="en-US" sz="3200" b="1" dirty="0" err="1">
                <a:latin typeface="SutonnyMJ" pitchFamily="2" charset="0"/>
              </a:rPr>
              <a:t>vebvev‡`i</a:t>
            </a:r>
            <a:r>
              <a:rPr lang="en-US" sz="3200" b="1" dirty="0">
                <a:latin typeface="SutonnyMJ" pitchFamily="2" charset="0"/>
              </a:rPr>
              <a:t> </a:t>
            </a:r>
            <a:r>
              <a:rPr lang="en-US" sz="3200" b="1" dirty="0" err="1">
                <a:latin typeface="SutonnyMJ" pitchFamily="2" charset="0"/>
              </a:rPr>
              <a:t>we‡ivac~Y</a:t>
            </a:r>
            <a:r>
              <a:rPr lang="en-US" sz="3200" b="1" dirty="0">
                <a:latin typeface="SutonnyMJ" pitchFamily="2" charset="0"/>
              </a:rPr>
              <a:t>© </a:t>
            </a:r>
            <a:r>
              <a:rPr lang="en-US" sz="3200" b="1" dirty="0" err="1">
                <a:latin typeface="SutonnyMJ" pitchFamily="2" charset="0"/>
              </a:rPr>
              <a:t>Ae¯’vb</a:t>
            </a:r>
            <a:r>
              <a:rPr lang="en-US" sz="3200" b="1" dirty="0">
                <a:latin typeface="SutonnyMJ" pitchFamily="2" charset="0"/>
              </a:rPr>
              <a:t>, </a:t>
            </a:r>
            <a:r>
              <a:rPr lang="en-US" sz="3200" b="1" dirty="0" err="1">
                <a:latin typeface="SutonnyMJ" pitchFamily="2" charset="0"/>
              </a:rPr>
              <a:t>AvÂwjKZvev‡`i</a:t>
            </a:r>
            <a:r>
              <a:rPr lang="en-US" sz="3200" b="1" dirty="0">
                <a:latin typeface="SutonnyMJ" pitchFamily="2" charset="0"/>
              </a:rPr>
              <a:t> </a:t>
            </a:r>
            <a:r>
              <a:rPr lang="en-US" sz="3200" b="1" dirty="0" err="1">
                <a:latin typeface="SutonnyMJ" pitchFamily="2" charset="0"/>
              </a:rPr>
              <a:t>cZb</a:t>
            </a:r>
            <a:r>
              <a:rPr lang="en-US" sz="3200" b="1" dirty="0">
                <a:latin typeface="SutonnyMJ" pitchFamily="2" charset="0"/>
              </a:rPr>
              <a:t>, </a:t>
            </a:r>
            <a:r>
              <a:rPr lang="en-US" sz="3200" b="1" dirty="0" err="1">
                <a:latin typeface="SutonnyMJ" pitchFamily="2" charset="0"/>
              </a:rPr>
              <a:t>wek</a:t>
            </a:r>
            <a:r>
              <a:rPr lang="en-US" sz="3200" b="1" dirty="0">
                <a:latin typeface="SutonnyMJ" pitchFamily="2" charset="0"/>
              </a:rPr>
              <a:t>¦ </a:t>
            </a:r>
            <a:r>
              <a:rPr lang="en-US" sz="3200" b="1" dirty="0" err="1">
                <a:latin typeface="SutonnyMJ" pitchFamily="2" charset="0"/>
              </a:rPr>
              <a:t>ivR‰bwZK</a:t>
            </a:r>
            <a:r>
              <a:rPr lang="en-US" sz="3200" b="1" dirty="0">
                <a:latin typeface="SutonnyMJ" pitchFamily="2" charset="0"/>
              </a:rPr>
              <a:t> </a:t>
            </a:r>
            <a:r>
              <a:rPr lang="en-US" sz="3200" b="1" dirty="0" err="1">
                <a:latin typeface="SutonnyMJ" pitchFamily="2" charset="0"/>
              </a:rPr>
              <a:t>Aw¯’iZv</a:t>
            </a:r>
            <a:r>
              <a:rPr lang="en-US" sz="3200" b="1" dirty="0">
                <a:latin typeface="SutonnyMJ" pitchFamily="2" charset="0"/>
              </a:rPr>
              <a:t> </a:t>
            </a:r>
            <a:r>
              <a:rPr lang="en-US" sz="3200" b="1" dirty="0" err="1">
                <a:latin typeface="SutonnyMJ" pitchFamily="2" charset="0"/>
              </a:rPr>
              <a:t>wØZxq</a:t>
            </a:r>
            <a:r>
              <a:rPr lang="en-US" sz="3200" b="1" dirty="0">
                <a:latin typeface="SutonnyMJ" pitchFamily="2" charset="0"/>
              </a:rPr>
              <a:t> </a:t>
            </a:r>
            <a:r>
              <a:rPr lang="en-US" sz="3200" b="1" dirty="0" err="1">
                <a:latin typeface="SutonnyMJ" pitchFamily="2" charset="0"/>
              </a:rPr>
              <a:t>wek¦hy</a:t>
            </a:r>
            <a:r>
              <a:rPr lang="en-US" sz="3200" b="1" dirty="0">
                <a:latin typeface="SutonnyMJ" pitchFamily="2" charset="0"/>
              </a:rPr>
              <a:t>‡×</a:t>
            </a:r>
            <a:r>
              <a:rPr lang="en-US" sz="3200" b="1" dirty="0" err="1">
                <a:latin typeface="SutonnyMJ" pitchFamily="2" charset="0"/>
              </a:rPr>
              <a:t>i</a:t>
            </a:r>
            <a:r>
              <a:rPr lang="en-US" sz="3200" b="1" dirty="0">
                <a:latin typeface="SutonnyMJ" pitchFamily="2" charset="0"/>
              </a:rPr>
              <a:t> </a:t>
            </a:r>
            <a:r>
              <a:rPr lang="en-US" sz="3200" b="1" dirty="0" err="1">
                <a:latin typeface="SutonnyMJ" pitchFamily="2" charset="0"/>
              </a:rPr>
              <a:t>ïi</a:t>
            </a:r>
            <a:r>
              <a:rPr lang="en-US" sz="3200" b="1" dirty="0">
                <a:latin typeface="SutonnyMJ" pitchFamily="2" charset="0"/>
              </a:rPr>
              <a:t>“ †_‡K f~‡</a:t>
            </a:r>
            <a:r>
              <a:rPr lang="en-US" sz="3200" b="1" dirty="0" err="1">
                <a:latin typeface="SutonnyMJ" pitchFamily="2" charset="0"/>
              </a:rPr>
              <a:t>Mv‡j</a:t>
            </a:r>
            <a:r>
              <a:rPr lang="en-US" sz="3200" b="1" dirty="0">
                <a:latin typeface="SutonnyMJ" pitchFamily="2" charset="0"/>
              </a:rPr>
              <a:t> </a:t>
            </a:r>
            <a:r>
              <a:rPr lang="en-US" sz="3200" b="1" dirty="0" err="1">
                <a:latin typeface="SutonnyMJ" pitchFamily="2" charset="0"/>
              </a:rPr>
              <a:t>wel‡q</a:t>
            </a:r>
            <a:r>
              <a:rPr lang="en-US" sz="3200" b="1" dirty="0">
                <a:latin typeface="SutonnyMJ" pitchFamily="2" charset="0"/>
              </a:rPr>
              <a:t> Pig </a:t>
            </a:r>
            <a:r>
              <a:rPr lang="en-US" sz="3200" b="1" dirty="0" err="1">
                <a:latin typeface="SutonnyMJ" pitchFamily="2" charset="0"/>
              </a:rPr>
              <a:t>nZvkvi</a:t>
            </a:r>
            <a:r>
              <a:rPr lang="en-US" sz="3200" b="1" dirty="0">
                <a:latin typeface="SutonnyMJ" pitchFamily="2" charset="0"/>
              </a:rPr>
              <a:t> </a:t>
            </a:r>
            <a:r>
              <a:rPr lang="en-US" sz="3200" b="1" dirty="0" err="1">
                <a:latin typeface="SutonnyMJ" pitchFamily="2" charset="0"/>
              </a:rPr>
              <a:t>m„wó</a:t>
            </a:r>
            <a:r>
              <a:rPr lang="en-US" sz="3200" b="1" dirty="0">
                <a:latin typeface="SutonnyMJ" pitchFamily="2" charset="0"/>
              </a:rPr>
              <a:t> </a:t>
            </a:r>
            <a:r>
              <a:rPr lang="en-US" sz="3200" b="1" dirty="0" err="1">
                <a:latin typeface="SutonnyMJ" pitchFamily="2" charset="0"/>
              </a:rPr>
              <a:t>nq</a:t>
            </a:r>
            <a:r>
              <a:rPr lang="en-US" sz="3200" b="1" dirty="0">
                <a:latin typeface="SutonnyMJ" pitchFamily="2" charset="0"/>
              </a:rPr>
              <a:t>| GB </a:t>
            </a:r>
            <a:r>
              <a:rPr lang="en-US" sz="3200" b="1" dirty="0" err="1">
                <a:latin typeface="SutonnyMJ" pitchFamily="2" charset="0"/>
              </a:rPr>
              <a:t>Ae¯’v</a:t>
            </a:r>
            <a:r>
              <a:rPr lang="en-US" sz="3200" b="1" dirty="0">
                <a:latin typeface="SutonnyMJ" pitchFamily="2" charset="0"/>
              </a:rPr>
              <a:t> †_‡K </a:t>
            </a:r>
            <a:r>
              <a:rPr lang="en-US" sz="3200" b="1" dirty="0" err="1">
                <a:latin typeface="SutonnyMJ" pitchFamily="2" charset="0"/>
              </a:rPr>
              <a:t>DËi‡Yi</a:t>
            </a:r>
            <a:r>
              <a:rPr lang="en-US" sz="3200" b="1" dirty="0">
                <a:latin typeface="SutonnyMJ" pitchFamily="2" charset="0"/>
              </a:rPr>
              <a:t> </a:t>
            </a:r>
            <a:r>
              <a:rPr lang="en-US" sz="3200" b="1" dirty="0" err="1">
                <a:latin typeface="SutonnyMJ" pitchFamily="2" charset="0"/>
              </a:rPr>
              <a:t>Rb</a:t>
            </a:r>
            <a:r>
              <a:rPr lang="en-US" sz="3200" b="1" dirty="0">
                <a:latin typeface="SutonnyMJ" pitchFamily="2" charset="0"/>
              </a:rPr>
              <a:t>¨ </a:t>
            </a:r>
            <a:r>
              <a:rPr lang="en-US" sz="3200" b="1" dirty="0" err="1">
                <a:latin typeface="SutonnyMJ" pitchFamily="2" charset="0"/>
              </a:rPr>
              <a:t>wewfbœ</a:t>
            </a:r>
            <a:r>
              <a:rPr lang="en-US" sz="3200" b="1" dirty="0">
                <a:latin typeface="SutonnyMJ" pitchFamily="2" charset="0"/>
              </a:rPr>
              <a:t> </a:t>
            </a:r>
            <a:r>
              <a:rPr lang="en-US" sz="3200" b="1" dirty="0" err="1">
                <a:latin typeface="SutonnyMJ" pitchFamily="2" charset="0"/>
              </a:rPr>
              <a:t>MvwbwZ¨K</a:t>
            </a:r>
            <a:r>
              <a:rPr lang="en-US" sz="3200" b="1" dirty="0">
                <a:latin typeface="SutonnyMJ" pitchFamily="2" charset="0"/>
              </a:rPr>
              <a:t> </a:t>
            </a:r>
            <a:r>
              <a:rPr lang="en-US" sz="3200" b="1" dirty="0" err="1">
                <a:latin typeface="SutonnyMJ" pitchFamily="2" charset="0"/>
              </a:rPr>
              <a:t>weeib</a:t>
            </a:r>
            <a:r>
              <a:rPr lang="en-US" sz="3200" b="1" dirty="0">
                <a:latin typeface="SutonnyMJ" pitchFamily="2" charset="0"/>
              </a:rPr>
              <a:t> I </a:t>
            </a:r>
            <a:r>
              <a:rPr lang="en-US" sz="3200" b="1" dirty="0" err="1">
                <a:latin typeface="SutonnyMJ" pitchFamily="2" charset="0"/>
              </a:rPr>
              <a:t>MvwbwZ¨K</a:t>
            </a:r>
            <a:r>
              <a:rPr lang="en-US" sz="3200" b="1" dirty="0">
                <a:latin typeface="SutonnyMJ" pitchFamily="2" charset="0"/>
              </a:rPr>
              <a:t> </a:t>
            </a:r>
            <a:r>
              <a:rPr lang="en-US" sz="3200" b="1" dirty="0" err="1">
                <a:latin typeface="SutonnyMJ" pitchFamily="2" charset="0"/>
              </a:rPr>
              <a:t>fvlvi</a:t>
            </a:r>
            <a:r>
              <a:rPr lang="en-US" sz="3200" b="1" dirty="0">
                <a:latin typeface="SutonnyMJ" pitchFamily="2" charset="0"/>
              </a:rPr>
              <a:t> </a:t>
            </a:r>
            <a:r>
              <a:rPr lang="en-US" sz="3200" b="1" dirty="0" err="1">
                <a:latin typeface="SutonnyMJ" pitchFamily="2" charset="0"/>
              </a:rPr>
              <a:t>e¨envi</a:t>
            </a:r>
            <a:r>
              <a:rPr lang="en-US" sz="3200" b="1" dirty="0">
                <a:latin typeface="SutonnyMJ" pitchFamily="2" charset="0"/>
              </a:rPr>
              <a:t> </a:t>
            </a:r>
            <a:r>
              <a:rPr lang="en-US" sz="3200" b="1" dirty="0" err="1">
                <a:latin typeface="SutonnyMJ" pitchFamily="2" charset="0"/>
              </a:rPr>
              <a:t>K‡i</a:t>
            </a:r>
            <a:r>
              <a:rPr lang="en-US" sz="3200" b="1" dirty="0">
                <a:latin typeface="SutonnyMJ" pitchFamily="2" charset="0"/>
              </a:rPr>
              <a:t> f~‡</a:t>
            </a:r>
            <a:r>
              <a:rPr lang="en-US" sz="3200" b="1" dirty="0" err="1">
                <a:latin typeface="SutonnyMJ" pitchFamily="2" charset="0"/>
              </a:rPr>
              <a:t>Mvj‡K</a:t>
            </a:r>
            <a:r>
              <a:rPr lang="en-US" sz="3200" b="1" dirty="0">
                <a:latin typeface="SutonnyMJ" pitchFamily="2" charset="0"/>
              </a:rPr>
              <a:t> </a:t>
            </a:r>
            <a:r>
              <a:rPr lang="en-US" sz="3200" b="1" dirty="0" err="1">
                <a:latin typeface="SutonnyMJ" pitchFamily="2" charset="0"/>
              </a:rPr>
              <a:t>Ab¨vb</a:t>
            </a:r>
            <a:r>
              <a:rPr lang="en-US" sz="3200" b="1" dirty="0">
                <a:latin typeface="SutonnyMJ" pitchFamily="2" charset="0"/>
              </a:rPr>
              <a:t>¨ </a:t>
            </a:r>
            <a:r>
              <a:rPr lang="en-US" sz="3200" b="1" dirty="0" err="1">
                <a:latin typeface="SutonnyMJ" pitchFamily="2" charset="0"/>
              </a:rPr>
              <a:t>wel‡qi</a:t>
            </a:r>
            <a:r>
              <a:rPr lang="en-US" sz="3200" b="1" dirty="0">
                <a:latin typeface="SutonnyMJ" pitchFamily="2" charset="0"/>
              </a:rPr>
              <a:t> </a:t>
            </a:r>
            <a:r>
              <a:rPr lang="en-US" sz="3200" b="1" dirty="0" err="1">
                <a:latin typeface="SutonnyMJ" pitchFamily="2" charset="0"/>
              </a:rPr>
              <a:t>mv</a:t>
            </a:r>
            <a:r>
              <a:rPr lang="en-US" sz="3200" b="1" dirty="0">
                <a:latin typeface="SutonnyMJ" pitchFamily="2" charset="0"/>
              </a:rPr>
              <a:t>‡_ </a:t>
            </a:r>
            <a:r>
              <a:rPr lang="en-US" sz="3200" b="1" dirty="0" err="1">
                <a:latin typeface="SutonnyMJ" pitchFamily="2" charset="0"/>
              </a:rPr>
              <a:t>cÖwZ‡hvMxZvq</a:t>
            </a:r>
            <a:r>
              <a:rPr lang="en-US" sz="3200" b="1" dirty="0">
                <a:latin typeface="SutonnyMJ" pitchFamily="2" charset="0"/>
              </a:rPr>
              <a:t> </a:t>
            </a:r>
            <a:r>
              <a:rPr lang="en-US" sz="3200" b="1" dirty="0" err="1">
                <a:latin typeface="SutonnyMJ" pitchFamily="2" charset="0"/>
              </a:rPr>
              <a:t>AeZxY</a:t>
            </a:r>
            <a:r>
              <a:rPr lang="en-US" sz="3200" b="1" dirty="0">
                <a:latin typeface="SutonnyMJ" pitchFamily="2" charset="0"/>
              </a:rPr>
              <a:t>© </a:t>
            </a:r>
            <a:r>
              <a:rPr lang="en-US" sz="3200" b="1" dirty="0" err="1">
                <a:latin typeface="SutonnyMJ" pitchFamily="2" charset="0"/>
              </a:rPr>
              <a:t>n‡Z</a:t>
            </a:r>
            <a:r>
              <a:rPr lang="en-US" sz="3200" b="1" dirty="0">
                <a:latin typeface="SutonnyMJ" pitchFamily="2" charset="0"/>
              </a:rPr>
              <a:t> </a:t>
            </a:r>
            <a:r>
              <a:rPr lang="en-US" sz="3200" b="1" dirty="0" err="1">
                <a:latin typeface="SutonnyMJ" pitchFamily="2" charset="0"/>
              </a:rPr>
              <a:t>nq</a:t>
            </a:r>
            <a:r>
              <a:rPr lang="en-US" sz="3200" b="1" dirty="0">
                <a:latin typeface="SutonnyMJ" pitchFamily="2" charset="0"/>
              </a:rPr>
              <a:t>| </a:t>
            </a:r>
          </a:p>
        </p:txBody>
      </p:sp>
      <p:sp>
        <p:nvSpPr>
          <p:cNvPr id="30724" name="Rectangle 4">
            <a:hlinkClick r:id="rId2" invalidUrl="articleupdate://?articleId=42370"/>
          </p:cNvPr>
          <p:cNvSpPr>
            <a:spLocks noChangeArrowheads="1"/>
          </p:cNvSpPr>
          <p:nvPr/>
        </p:nvSpPr>
        <p:spPr bwMode="auto">
          <a:xfrm>
            <a:off x="2590800" y="0"/>
            <a:ext cx="3602038" cy="1006475"/>
          </a:xfrm>
          <a:prstGeom prst="rect">
            <a:avLst/>
          </a:prstGeom>
          <a:noFill/>
          <a:ln w="9525">
            <a:noFill/>
            <a:miter lim="800000"/>
            <a:headEnd/>
            <a:tailEnd/>
          </a:ln>
        </p:spPr>
        <p:txBody>
          <a:bodyPr wrap="none" anchor="ctr">
            <a:spAutoFit/>
          </a:bodyPr>
          <a:lstStyle/>
          <a:p>
            <a:pPr algn="ctr"/>
            <a:r>
              <a:rPr lang="en-US" sz="2400" b="1"/>
              <a:t>Quantitative Revolution</a:t>
            </a:r>
          </a:p>
          <a:p>
            <a:pPr algn="ctr"/>
            <a:r>
              <a:rPr lang="en-US" b="1"/>
              <a:t> </a:t>
            </a:r>
            <a:r>
              <a:rPr lang="en-US" sz="3600" b="1">
                <a:latin typeface="SutonnyMJ" pitchFamily="2" charset="0"/>
              </a:rPr>
              <a:t>msL¨vZvwZ¥K wec­e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2410</Words>
  <Application>Microsoft Office PowerPoint</Application>
  <PresentationFormat>On-screen Show (4:3)</PresentationFormat>
  <Paragraphs>121</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ArhialkhanMJ</vt:lpstr>
      <vt:lpstr>Arial</vt:lpstr>
      <vt:lpstr>Calibri</vt:lpstr>
      <vt:lpstr>SabrenaTonnyMJ</vt:lpstr>
      <vt:lpstr>SutonnyEMJ</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10</cp:revision>
  <dcterms:created xsi:type="dcterms:W3CDTF">2014-11-29T14:14:47Z</dcterms:created>
  <dcterms:modified xsi:type="dcterms:W3CDTF">2020-08-11T16:19:27Z</dcterms:modified>
</cp:coreProperties>
</file>